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Lst>
  <p:sldSz cy="5143500" cx="9144000"/>
  <p:notesSz cx="6858000" cy="9144000"/>
  <p:embeddedFontLst>
    <p:embeddedFont>
      <p:font typeface="Roboto Black"/>
      <p:bold r:id="rId94"/>
      <p:boldItalic r:id="rId95"/>
    </p:embeddedFont>
    <p:embeddedFont>
      <p:font typeface="Roboto Thin"/>
      <p:regular r:id="rId96"/>
      <p:bold r:id="rId97"/>
      <p:italic r:id="rId98"/>
      <p:boldItalic r:id="rId99"/>
    </p:embeddedFont>
    <p:embeddedFont>
      <p:font typeface="Miriam Libre"/>
      <p:regular r:id="rId100"/>
      <p:bold r:id="rId101"/>
    </p:embeddedFont>
    <p:embeddedFont>
      <p:font typeface="Didact Gothic"/>
      <p:regular r:id="rId102"/>
    </p:embeddedFont>
    <p:embeddedFont>
      <p:font typeface="Roboto Light"/>
      <p:regular r:id="rId103"/>
      <p:bold r:id="rId104"/>
      <p:italic r:id="rId105"/>
      <p:boldItalic r:id="rId106"/>
    </p:embeddedFont>
    <p:embeddedFont>
      <p:font typeface="Bree Serif"/>
      <p:regular r:id="rId107"/>
    </p:embeddedFont>
    <p:embeddedFont>
      <p:font typeface="Barlow Light"/>
      <p:regular r:id="rId108"/>
      <p:bold r:id="rId109"/>
      <p:italic r:id="rId110"/>
      <p:boldItalic r:id="rId111"/>
    </p:embeddedFont>
    <p:embeddedFont>
      <p:font typeface="Barlow"/>
      <p:regular r:id="rId112"/>
      <p:bold r:id="rId113"/>
      <p:italic r:id="rId114"/>
      <p:boldItalic r:id="rId1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16" roundtripDataSignature="AMtx7mgixhCzNdUi1kQYhr1IZ5xicSkJU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49B397B-DC06-4172-8F9E-2C7822CDC5FB}">
  <a:tblStyle styleId="{449B397B-DC06-4172-8F9E-2C7822CDC5FB}" styleName="Table_0">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BreeSerif-regular.fntdata"/><Relationship Id="rId106" Type="http://schemas.openxmlformats.org/officeDocument/2006/relationships/font" Target="fonts/RobotoLight-boldItalic.fntdata"/><Relationship Id="rId105" Type="http://schemas.openxmlformats.org/officeDocument/2006/relationships/font" Target="fonts/RobotoLight-italic.fntdata"/><Relationship Id="rId104" Type="http://schemas.openxmlformats.org/officeDocument/2006/relationships/font" Target="fonts/RobotoLight-bold.fntdata"/><Relationship Id="rId109" Type="http://schemas.openxmlformats.org/officeDocument/2006/relationships/font" Target="fonts/BarlowLight-bold.fntdata"/><Relationship Id="rId108" Type="http://schemas.openxmlformats.org/officeDocument/2006/relationships/font" Target="fonts/BarlowLight-regular.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RobotoLight-regular.fntdata"/><Relationship Id="rId102" Type="http://schemas.openxmlformats.org/officeDocument/2006/relationships/font" Target="fonts/DidactGothic-regular.fntdata"/><Relationship Id="rId101" Type="http://schemas.openxmlformats.org/officeDocument/2006/relationships/font" Target="fonts/MiriamLibre-bold.fntdata"/><Relationship Id="rId100" Type="http://schemas.openxmlformats.org/officeDocument/2006/relationships/font" Target="fonts/MiriamLibre-regular.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RobotoBlack-boldItalic.fntdata"/><Relationship Id="rId94" Type="http://schemas.openxmlformats.org/officeDocument/2006/relationships/font" Target="fonts/RobotoBlack-bold.fntdata"/><Relationship Id="rId97" Type="http://schemas.openxmlformats.org/officeDocument/2006/relationships/font" Target="fonts/RobotoThin-bold.fntdata"/><Relationship Id="rId96" Type="http://schemas.openxmlformats.org/officeDocument/2006/relationships/font" Target="fonts/RobotoThin-regular.fntdata"/><Relationship Id="rId11" Type="http://schemas.openxmlformats.org/officeDocument/2006/relationships/slide" Target="slides/slide5.xml"/><Relationship Id="rId99" Type="http://schemas.openxmlformats.org/officeDocument/2006/relationships/font" Target="fonts/RobotoThin-boldItalic.fntdata"/><Relationship Id="rId10" Type="http://schemas.openxmlformats.org/officeDocument/2006/relationships/slide" Target="slides/slide4.xml"/><Relationship Id="rId98" Type="http://schemas.openxmlformats.org/officeDocument/2006/relationships/font" Target="fonts/RobotoThin-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6" Type="http://customschemas.google.com/relationships/presentationmetadata" Target="metadata"/><Relationship Id="rId115" Type="http://schemas.openxmlformats.org/officeDocument/2006/relationships/font" Target="fonts/Barlow-boldItalic.fntdata"/><Relationship Id="rId15" Type="http://schemas.openxmlformats.org/officeDocument/2006/relationships/slide" Target="slides/slide9.xml"/><Relationship Id="rId110" Type="http://schemas.openxmlformats.org/officeDocument/2006/relationships/font" Target="fonts/BarlowLight-italic.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Barlow-italic.fntdata"/><Relationship Id="rId18" Type="http://schemas.openxmlformats.org/officeDocument/2006/relationships/slide" Target="slides/slide12.xml"/><Relationship Id="rId113" Type="http://schemas.openxmlformats.org/officeDocument/2006/relationships/font" Target="fonts/Barlow-bold.fntdata"/><Relationship Id="rId112" Type="http://schemas.openxmlformats.org/officeDocument/2006/relationships/font" Target="fonts/Barlow-regular.fntdata"/><Relationship Id="rId111" Type="http://schemas.openxmlformats.org/officeDocument/2006/relationships/font" Target="fonts/BarlowLight-boldItalic.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n-US/docs/Web/JavaScript/A_re-introduction_to_JavaScript" TargetMode="External"/><Relationship Id="rId3" Type="http://schemas.openxmlformats.org/officeDocument/2006/relationships/hyperlink" Target="https://www.w3schools.com/js/default.asp"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PST P2 Empezar aquí el 28-07-2022</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lang="en-US" sz="1100" u="sng">
                <a:solidFill>
                  <a:schemeClr val="hlink"/>
                </a:solidFill>
                <a:hlinkClick r:id="rId2"/>
              </a:rPr>
              <a:t>Referencias: https://developer.mozilla.org/en-US/docs/Web/JavaScript/A_re-introduction_to_JavaScript</a:t>
            </a:r>
            <a:endParaRPr sz="1100"/>
          </a:p>
          <a:p>
            <a:pPr indent="-317500" lvl="0" marL="457200" marR="0" rtl="0" algn="l">
              <a:lnSpc>
                <a:spcPct val="100000"/>
              </a:lnSpc>
              <a:spcBef>
                <a:spcPts val="0"/>
              </a:spcBef>
              <a:spcAft>
                <a:spcPts val="0"/>
              </a:spcAft>
              <a:buClr>
                <a:srgbClr val="000000"/>
              </a:buClr>
              <a:buSzPts val="1400"/>
              <a:buFont typeface="Arial"/>
              <a:buChar char="●"/>
            </a:pPr>
            <a:r>
              <a:rPr lang="en-US" sz="1100" u="sng">
                <a:solidFill>
                  <a:schemeClr val="hlink"/>
                </a:solidFill>
                <a:hlinkClick r:id="rId3"/>
              </a:rPr>
              <a:t>https://www.w3schools.com/js/default.asp</a:t>
            </a:r>
            <a:endParaRPr sz="11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8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9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9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9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9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9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9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9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9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9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9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chemeClr val="dk1"/>
                </a:solidFill>
                <a:latin typeface="Arial"/>
                <a:ea typeface="Arial"/>
                <a:cs typeface="Arial"/>
                <a:sym typeface="Arial"/>
              </a:rPr>
              <a:t>‹#›</a:t>
            </a:fld>
            <a:endParaRPr b="0" i="0" sz="800" u="none" cap="none" strike="noStrike">
              <a:solidFill>
                <a:schemeClr val="dk1"/>
              </a:solidFill>
              <a:latin typeface="Arial"/>
              <a:ea typeface="Arial"/>
              <a:cs typeface="Arial"/>
              <a:sym typeface="Arial"/>
            </a:endParaRPr>
          </a:p>
        </p:txBody>
      </p:sp>
      <p:sp>
        <p:nvSpPr>
          <p:cNvPr id="523" name="Google Shape;52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4" name="Google Shape;52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12746" lvl="0" marL="112746" rtl="0" algn="l">
              <a:lnSpc>
                <a:spcPct val="80000"/>
              </a:lnSpc>
              <a:spcBef>
                <a:spcPts val="0"/>
              </a:spcBef>
              <a:spcAft>
                <a:spcPts val="0"/>
              </a:spcAft>
              <a:buSzPts val="1400"/>
              <a:buNone/>
            </a:pPr>
            <a:r>
              <a:rPr b="0" i="0" lang="en-US" sz="1200">
                <a:solidFill>
                  <a:srgbClr val="000000"/>
                </a:solidFill>
                <a:latin typeface="Arial"/>
                <a:ea typeface="Arial"/>
                <a:cs typeface="Arial"/>
                <a:sym typeface="Arial"/>
              </a:rPr>
              <a:t>Sección 3.1.1.1</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chemeClr val="dk1"/>
                </a:solidFill>
                <a:latin typeface="Arial"/>
                <a:ea typeface="Arial"/>
                <a:cs typeface="Arial"/>
                <a:sym typeface="Arial"/>
              </a:rPr>
              <a:t>‹#›</a:t>
            </a:fld>
            <a:endParaRPr b="0" i="0" sz="800" u="none" cap="none" strike="noStrike">
              <a:solidFill>
                <a:schemeClr val="dk1"/>
              </a:solidFill>
              <a:latin typeface="Arial"/>
              <a:ea typeface="Arial"/>
              <a:cs typeface="Arial"/>
              <a:sym typeface="Arial"/>
            </a:endParaRPr>
          </a:p>
        </p:txBody>
      </p:sp>
      <p:sp>
        <p:nvSpPr>
          <p:cNvPr id="533" name="Google Shape;53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4" name="Google Shape;53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12746" lvl="0" marL="112746" rtl="0" algn="l">
              <a:lnSpc>
                <a:spcPct val="80000"/>
              </a:lnSpc>
              <a:spcBef>
                <a:spcPts val="0"/>
              </a:spcBef>
              <a:spcAft>
                <a:spcPts val="0"/>
              </a:spcAft>
              <a:buSzPts val="1400"/>
              <a:buNone/>
            </a:pPr>
            <a:r>
              <a:rPr b="0" i="0" lang="en-US" sz="1200">
                <a:solidFill>
                  <a:srgbClr val="000000"/>
                </a:solidFill>
                <a:latin typeface="Arial"/>
                <a:ea typeface="Arial"/>
                <a:cs typeface="Arial"/>
                <a:sym typeface="Arial"/>
              </a:rPr>
              <a:t>Sección 3.1.1.5</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chemeClr val="dk1"/>
                </a:solidFill>
                <a:latin typeface="Arial"/>
                <a:ea typeface="Arial"/>
                <a:cs typeface="Arial"/>
                <a:sym typeface="Arial"/>
              </a:rPr>
              <a:t>‹#›</a:t>
            </a:fld>
            <a:endParaRPr b="0" i="0" sz="800" u="none" cap="none" strike="noStrike">
              <a:solidFill>
                <a:schemeClr val="dk1"/>
              </a:solidFill>
              <a:latin typeface="Arial"/>
              <a:ea typeface="Arial"/>
              <a:cs typeface="Arial"/>
              <a:sym typeface="Arial"/>
            </a:endParaRPr>
          </a:p>
        </p:txBody>
      </p:sp>
      <p:sp>
        <p:nvSpPr>
          <p:cNvPr id="541" name="Google Shape;54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2" name="Google Shape;54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12746" lvl="0" marL="112746" rtl="0" algn="l">
              <a:lnSpc>
                <a:spcPct val="80000"/>
              </a:lnSpc>
              <a:spcBef>
                <a:spcPts val="0"/>
              </a:spcBef>
              <a:spcAft>
                <a:spcPts val="0"/>
              </a:spcAft>
              <a:buSzPts val="1400"/>
              <a:buNone/>
            </a:pPr>
            <a:r>
              <a:rPr b="0" i="0" lang="en-US" sz="1200">
                <a:solidFill>
                  <a:srgbClr val="000000"/>
                </a:solidFill>
                <a:latin typeface="Arial"/>
                <a:ea typeface="Arial"/>
                <a:cs typeface="Arial"/>
                <a:sym typeface="Arial"/>
              </a:rPr>
              <a:t>Sección 3.2.1.1</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9" name="Google Shape;549;p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39700" rtl="0" algn="l">
              <a:lnSpc>
                <a:spcPct val="100000"/>
              </a:lnSpc>
              <a:spcBef>
                <a:spcPts val="0"/>
              </a:spcBef>
              <a:spcAft>
                <a:spcPts val="0"/>
              </a:spcAft>
              <a:buSzPts val="1400"/>
              <a:buNone/>
            </a:pPr>
            <a:r>
              <a:rPr b="0" i="0" lang="en-US" sz="1100" u="none" cap="none" strike="noStrike">
                <a:solidFill>
                  <a:srgbClr val="000000"/>
                </a:solidFill>
                <a:latin typeface="Arial"/>
                <a:ea typeface="Arial"/>
                <a:cs typeface="Arial"/>
                <a:sym typeface="Arial"/>
              </a:rPr>
              <a:t>In React, we describe each of these parts as a </a:t>
            </a:r>
            <a:r>
              <a:rPr b="0" i="1" lang="en-US" sz="1100" u="none" cap="none" strike="noStrike">
                <a:solidFill>
                  <a:srgbClr val="000000"/>
                </a:solidFill>
                <a:latin typeface="Arial"/>
                <a:ea typeface="Arial"/>
                <a:cs typeface="Arial"/>
                <a:sym typeface="Arial"/>
              </a:rPr>
              <a:t>component</a:t>
            </a:r>
            <a:r>
              <a:rPr b="0" i="0" lang="en-US" sz="1100" u="none" cap="none" strike="noStrike">
                <a:solidFill>
                  <a:srgbClr val="000000"/>
                </a:solidFill>
                <a:latin typeface="Arial"/>
                <a:ea typeface="Arial"/>
                <a:cs typeface="Arial"/>
                <a:sym typeface="Arial"/>
              </a:rPr>
              <a:t>. Components allow us to reuse the same DOM structure for different recipes or different sets of data. </a:t>
            </a:r>
            <a:endParaRPr/>
          </a:p>
          <a:p>
            <a:pPr indent="0" lvl="0" marL="139700" rtl="0" algn="l">
              <a:lnSpc>
                <a:spcPct val="100000"/>
              </a:lnSpc>
              <a:spcBef>
                <a:spcPts val="0"/>
              </a:spcBef>
              <a:spcAft>
                <a:spcPts val="0"/>
              </a:spcAft>
              <a:buSzPts val="1400"/>
              <a:buNone/>
            </a:pPr>
            <a:r>
              <a:rPr b="0" i="0" lang="en-US" sz="1100" u="none" cap="none" strike="noStrike">
                <a:solidFill>
                  <a:srgbClr val="000000"/>
                </a:solidFill>
                <a:latin typeface="Arial"/>
                <a:ea typeface="Arial"/>
                <a:cs typeface="Arial"/>
                <a:sym typeface="Arial"/>
              </a:rPr>
              <a:t>When considering a user interface that you want to build with React, look for oppor‐ tunities to break down your elements into reusable pieces. </a:t>
            </a:r>
            <a:endParaRPr/>
          </a:p>
          <a:p>
            <a:pPr indent="0" lvl="0" marL="139700" rtl="0" algn="l">
              <a:lnSpc>
                <a:spcPct val="100000"/>
              </a:lnSpc>
              <a:spcBef>
                <a:spcPts val="0"/>
              </a:spcBef>
              <a:spcAft>
                <a:spcPts val="0"/>
              </a:spcAft>
              <a:buSzPts val="1400"/>
              <a:buNone/>
            </a:pPr>
            <a:r>
              <a:rPr b="0" i="0" lang="en-US" sz="1100" u="none" cap="none" strike="noStrike">
                <a:solidFill>
                  <a:srgbClr val="000000"/>
                </a:solidFill>
                <a:latin typeface="Arial"/>
                <a:ea typeface="Arial"/>
                <a:cs typeface="Arial"/>
                <a:sym typeface="Arial"/>
              </a:rPr>
              <a:t>For example, the recipes in Figure 4-4 each have a title, ingredients list, and instructions. All are part of a larger recipe or app component. We could create a component for each of the highlighted parts: ingredients, instructions, and so on.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0" name="Google Shape;560;p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39700" rtl="0" algn="l">
              <a:lnSpc>
                <a:spcPct val="100000"/>
              </a:lnSpc>
              <a:spcBef>
                <a:spcPts val="0"/>
              </a:spcBef>
              <a:spcAft>
                <a:spcPts val="0"/>
              </a:spcAft>
              <a:buSzPts val="1400"/>
              <a:buNone/>
            </a:pPr>
            <a:r>
              <a:rPr b="0" i="0" lang="en-US" sz="1100" u="none" cap="none" strike="noStrike">
                <a:solidFill>
                  <a:srgbClr val="000000"/>
                </a:solidFill>
                <a:latin typeface="Arial"/>
                <a:ea typeface="Arial"/>
                <a:cs typeface="Arial"/>
                <a:sym typeface="Arial"/>
              </a:rPr>
              <a:t>In React, we describe each of these parts as a </a:t>
            </a:r>
            <a:r>
              <a:rPr b="0" i="1" lang="en-US" sz="1100" u="none" cap="none" strike="noStrike">
                <a:solidFill>
                  <a:srgbClr val="000000"/>
                </a:solidFill>
                <a:latin typeface="Arial"/>
                <a:ea typeface="Arial"/>
                <a:cs typeface="Arial"/>
                <a:sym typeface="Arial"/>
              </a:rPr>
              <a:t>component</a:t>
            </a:r>
            <a:r>
              <a:rPr b="0" i="0" lang="en-US" sz="1100" u="none" cap="none" strike="noStrike">
                <a:solidFill>
                  <a:srgbClr val="000000"/>
                </a:solidFill>
                <a:latin typeface="Arial"/>
                <a:ea typeface="Arial"/>
                <a:cs typeface="Arial"/>
                <a:sym typeface="Arial"/>
              </a:rPr>
              <a:t>. Components allow us to reuse the same DOM structure for different recipes or different sets of data. </a:t>
            </a:r>
            <a:endParaRPr/>
          </a:p>
          <a:p>
            <a:pPr indent="0" lvl="0" marL="139700" rtl="0" algn="l">
              <a:lnSpc>
                <a:spcPct val="100000"/>
              </a:lnSpc>
              <a:spcBef>
                <a:spcPts val="0"/>
              </a:spcBef>
              <a:spcAft>
                <a:spcPts val="0"/>
              </a:spcAft>
              <a:buSzPts val="1400"/>
              <a:buNone/>
            </a:pPr>
            <a:r>
              <a:rPr b="0" i="0" lang="en-US" sz="1100" u="none" cap="none" strike="noStrike">
                <a:solidFill>
                  <a:srgbClr val="000000"/>
                </a:solidFill>
                <a:latin typeface="Arial"/>
                <a:ea typeface="Arial"/>
                <a:cs typeface="Arial"/>
                <a:sym typeface="Arial"/>
              </a:rPr>
              <a:t>When considering a user interface that you want to build with React, look for oppor‐ tunities to break down your elements into reusable pieces. </a:t>
            </a:r>
            <a:endParaRPr/>
          </a:p>
          <a:p>
            <a:pPr indent="0" lvl="0" marL="139700" rtl="0" algn="l">
              <a:lnSpc>
                <a:spcPct val="100000"/>
              </a:lnSpc>
              <a:spcBef>
                <a:spcPts val="0"/>
              </a:spcBef>
              <a:spcAft>
                <a:spcPts val="0"/>
              </a:spcAft>
              <a:buSzPts val="1400"/>
              <a:buNone/>
            </a:pPr>
            <a:r>
              <a:rPr b="0" i="0" lang="en-US" sz="1100" u="none" cap="none" strike="noStrike">
                <a:solidFill>
                  <a:srgbClr val="000000"/>
                </a:solidFill>
                <a:latin typeface="Arial"/>
                <a:ea typeface="Arial"/>
                <a:cs typeface="Arial"/>
                <a:sym typeface="Arial"/>
              </a:rPr>
              <a:t>For example, the recipes in Figure 4-4 each have a title, ingredients list, and instructions. All are part of a larger recipe or app component. We could create a component for each of the highlighted parts: ingredients, instructions, and so on.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6" name="Google Shape;586;p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39700" rtl="0" algn="l">
              <a:lnSpc>
                <a:spcPct val="100000"/>
              </a:lnSpc>
              <a:spcBef>
                <a:spcPts val="0"/>
              </a:spcBef>
              <a:spcAft>
                <a:spcPts val="0"/>
              </a:spcAft>
              <a:buSzPts val="1400"/>
              <a:buNone/>
            </a:pPr>
            <a:r>
              <a:rPr b="1" i="0" lang="en-US" sz="1100" u="none" cap="none" strike="noStrike">
                <a:solidFill>
                  <a:srgbClr val="000000"/>
                </a:solidFill>
                <a:latin typeface="Arial"/>
                <a:ea typeface="Arial"/>
                <a:cs typeface="Arial"/>
                <a:sym typeface="Arial"/>
              </a:rPr>
              <a:t>JSX </a:t>
            </a:r>
            <a:endParaRPr/>
          </a:p>
          <a:p>
            <a:pPr indent="0" lvl="0" marL="139700" rtl="0" algn="l">
              <a:lnSpc>
                <a:spcPct val="100000"/>
              </a:lnSpc>
              <a:spcBef>
                <a:spcPts val="0"/>
              </a:spcBef>
              <a:spcAft>
                <a:spcPts val="0"/>
              </a:spcAft>
              <a:buSzPts val="1400"/>
              <a:buNone/>
            </a:pPr>
            <a:r>
              <a:rPr b="0" i="0" lang="en-US" sz="1100" u="none" cap="none" strike="noStrike">
                <a:solidFill>
                  <a:srgbClr val="000000"/>
                </a:solidFill>
                <a:latin typeface="Arial"/>
                <a:ea typeface="Arial"/>
                <a:cs typeface="Arial"/>
                <a:sym typeface="Arial"/>
              </a:rPr>
              <a:t>React components ultimately render HTML which is displayed in the browser. As such, therender() method of a component needs to describe how the view should be represented as HTML. React builds our apps with a fake representation of the Document Object Model (DOM). React calls this the virtual DOM. Without getting deep into details for now, React allows us to describe a component’s HTML representation in JavaScript. </a:t>
            </a:r>
            <a:endParaRPr/>
          </a:p>
          <a:p>
            <a:pPr indent="0" lvl="0" marL="139700" rtl="0" algn="l">
              <a:lnSpc>
                <a:spcPct val="100000"/>
              </a:lnSpc>
              <a:spcBef>
                <a:spcPts val="0"/>
              </a:spcBef>
              <a:spcAft>
                <a:spcPts val="0"/>
              </a:spcAft>
              <a:buSzPts val="1400"/>
              <a:buNone/>
            </a:pPr>
            <a:r>
              <a:rPr b="0" i="0" lang="en-US" sz="1100" u="none" cap="none" strike="noStrike">
                <a:solidFill>
                  <a:srgbClr val="000000"/>
                </a:solidFill>
                <a:latin typeface="Arial"/>
                <a:ea typeface="Arial"/>
                <a:cs typeface="Arial"/>
                <a:sym typeface="Arial"/>
              </a:rPr>
              <a:t>The Document Object Model (DOM) refers to the browser’s HTML tree that makes up a web page. </a:t>
            </a:r>
            <a:endParaRPr/>
          </a:p>
          <a:p>
            <a:pPr indent="0" lvl="0" marL="139700" rtl="0" algn="l">
              <a:lnSpc>
                <a:spcPct val="100000"/>
              </a:lnSpc>
              <a:spcBef>
                <a:spcPts val="0"/>
              </a:spcBef>
              <a:spcAft>
                <a:spcPts val="0"/>
              </a:spcAft>
              <a:buSzPts val="1400"/>
              <a:buNone/>
            </a:pPr>
            <a:r>
              <a:rPr b="0" i="0" lang="en-US" sz="1100" u="none" cap="none" strike="noStrike">
                <a:solidFill>
                  <a:srgbClr val="000000"/>
                </a:solidFill>
                <a:latin typeface="Arial"/>
                <a:ea typeface="Arial"/>
                <a:cs typeface="Arial"/>
                <a:sym typeface="Arial"/>
              </a:rPr>
              <a:t>JSX was created to make this JavaScript representation of HTML more HTML-like. To understand the difference between HTML and JSX, consider this JavaScript syntax: </a:t>
            </a:r>
            <a:endParaRPr/>
          </a:p>
          <a:p>
            <a:pPr indent="0" lvl="0" marL="139700" rtl="0" algn="l">
              <a:lnSpc>
                <a:spcPct val="100000"/>
              </a:lnSpc>
              <a:spcBef>
                <a:spcPts val="0"/>
              </a:spcBef>
              <a:spcAft>
                <a:spcPts val="0"/>
              </a:spcAft>
              <a:buSzPts val="1400"/>
              <a:buNone/>
            </a:pPr>
            <a:r>
              <a:rPr b="0" i="0" lang="en-US" sz="1100" u="none" cap="none" strike="noStrike">
                <a:solidFill>
                  <a:srgbClr val="000000"/>
                </a:solidFill>
                <a:latin typeface="Arial"/>
                <a:ea typeface="Arial"/>
                <a:cs typeface="Arial"/>
                <a:sym typeface="Arial"/>
              </a:rPr>
              <a:t>React.createElement('div', {className: 'ui items'}, 'Hello, friend! I am a basic React component.' ) </a:t>
            </a:r>
            <a:endParaRPr/>
          </a:p>
          <a:p>
            <a:pPr indent="0" lvl="0" marL="139700" rtl="0" algn="l">
              <a:lnSpc>
                <a:spcPct val="100000"/>
              </a:lnSpc>
              <a:spcBef>
                <a:spcPts val="0"/>
              </a:spcBef>
              <a:spcAft>
                <a:spcPts val="0"/>
              </a:spcAft>
              <a:buSzPts val="1400"/>
              <a:buNone/>
            </a:pPr>
            <a:r>
              <a:rPr b="0" i="0" lang="en-US" sz="1100" u="none" cap="none" strike="noStrike">
                <a:solidFill>
                  <a:srgbClr val="000000"/>
                </a:solidFill>
                <a:latin typeface="Arial"/>
                <a:ea typeface="Arial"/>
                <a:cs typeface="Arial"/>
                <a:sym typeface="Arial"/>
              </a:rPr>
              <a:t>Which can be represented in JSX as: </a:t>
            </a:r>
            <a:endParaRPr/>
          </a:p>
          <a:p>
            <a:pPr indent="0" lvl="0" marL="139700" rtl="0" algn="l">
              <a:lnSpc>
                <a:spcPct val="100000"/>
              </a:lnSpc>
              <a:spcBef>
                <a:spcPts val="0"/>
              </a:spcBef>
              <a:spcAft>
                <a:spcPts val="0"/>
              </a:spcAft>
              <a:buSzPts val="1400"/>
              <a:buNone/>
            </a:pPr>
            <a:r>
              <a:rPr b="0" i="0" lang="en-US" sz="1100" u="none" cap="none" strike="noStrike">
                <a:solidFill>
                  <a:srgbClr val="000000"/>
                </a:solidFill>
                <a:latin typeface="Arial"/>
                <a:ea typeface="Arial"/>
                <a:cs typeface="Arial"/>
                <a:sym typeface="Arial"/>
              </a:rPr>
              <a:t>&lt;div className='ui items'&gt; Hello, friend! I am a basic React component. &lt;/div&gt;</a:t>
            </a:r>
            <a:br>
              <a:rPr b="0" i="0" lang="en-US" sz="1100" u="none" cap="none" strike="noStrike">
                <a:solidFill>
                  <a:srgbClr val="000000"/>
                </a:solidFill>
                <a:latin typeface="Arial"/>
                <a:ea typeface="Arial"/>
                <a:cs typeface="Arial"/>
                <a:sym typeface="Arial"/>
              </a:rPr>
            </a:br>
            <a:r>
              <a:rPr b="0" i="0" lang="en-US" sz="1100" u="none" cap="none" strike="noStrike">
                <a:solidFill>
                  <a:srgbClr val="000000"/>
                </a:solidFill>
                <a:latin typeface="Arial"/>
                <a:ea typeface="Arial"/>
                <a:cs typeface="Arial"/>
                <a:sym typeface="Arial"/>
              </a:rPr>
              <a:t>The code readability is slightly improved in the latter example. This is exacerbated in a nested tree </a:t>
            </a:r>
            <a:endParaRPr/>
          </a:p>
          <a:p>
            <a:pPr indent="0" lvl="0" marL="139700" rtl="0" algn="l">
              <a:lnSpc>
                <a:spcPct val="100000"/>
              </a:lnSpc>
              <a:spcBef>
                <a:spcPts val="0"/>
              </a:spcBef>
              <a:spcAft>
                <a:spcPts val="0"/>
              </a:spcAft>
              <a:buSzPts val="1400"/>
              <a:buNone/>
            </a:pPr>
            <a:r>
              <a:rPr b="0" i="0" lang="en-US" sz="1100" u="none" cap="none" strike="noStrike">
                <a:solidFill>
                  <a:srgbClr val="000000"/>
                </a:solidFill>
                <a:latin typeface="Arial"/>
                <a:ea typeface="Arial"/>
                <a:cs typeface="Arial"/>
                <a:sym typeface="Arial"/>
              </a:rPr>
              <a:t>structure: </a:t>
            </a:r>
            <a:endParaRPr/>
          </a:p>
          <a:p>
            <a:pPr indent="0" lvl="0" marL="139700" rtl="0" algn="l">
              <a:lnSpc>
                <a:spcPct val="100000"/>
              </a:lnSpc>
              <a:spcBef>
                <a:spcPts val="0"/>
              </a:spcBef>
              <a:spcAft>
                <a:spcPts val="0"/>
              </a:spcAft>
              <a:buSzPts val="1400"/>
              <a:buNone/>
            </a:pPr>
            <a:r>
              <a:rPr b="0" i="0" lang="en-US" sz="1100" u="none" cap="none" strike="noStrike">
                <a:solidFill>
                  <a:srgbClr val="000000"/>
                </a:solidFill>
                <a:latin typeface="Arial"/>
                <a:ea typeface="Arial"/>
                <a:cs typeface="Arial"/>
                <a:sym typeface="Arial"/>
              </a:rPr>
              <a:t>React.createElement('div', {className: 'ui items'},</a:t>
            </a:r>
            <a:br>
              <a:rPr b="0" i="0" lang="en-US" sz="1100" u="none" cap="none" strike="noStrike">
                <a:solidFill>
                  <a:srgbClr val="000000"/>
                </a:solidFill>
                <a:latin typeface="Arial"/>
                <a:ea typeface="Arial"/>
                <a:cs typeface="Arial"/>
                <a:sym typeface="Arial"/>
              </a:rPr>
            </a:br>
            <a:r>
              <a:rPr b="0" i="0" lang="en-US" sz="1100" u="none" cap="none" strike="noStrike">
                <a:solidFill>
                  <a:srgbClr val="000000"/>
                </a:solidFill>
                <a:latin typeface="Arial"/>
                <a:ea typeface="Arial"/>
                <a:cs typeface="Arial"/>
                <a:sym typeface="Arial"/>
              </a:rPr>
              <a:t>React.createElement('p', </a:t>
            </a:r>
            <a:r>
              <a:rPr b="1" i="0" lang="en-US" sz="1100" u="none" cap="none" strike="noStrike">
                <a:solidFill>
                  <a:srgbClr val="000000"/>
                </a:solidFill>
                <a:latin typeface="Arial"/>
                <a:ea typeface="Arial"/>
                <a:cs typeface="Arial"/>
                <a:sym typeface="Arial"/>
              </a:rPr>
              <a:t>null</a:t>
            </a:r>
            <a:r>
              <a:rPr b="0" i="0" lang="en-US" sz="1100" u="none" cap="none" strike="noStrike">
                <a:solidFill>
                  <a:srgbClr val="000000"/>
                </a:solidFill>
                <a:latin typeface="Arial"/>
                <a:ea typeface="Arial"/>
                <a:cs typeface="Arial"/>
                <a:sym typeface="Arial"/>
              </a:rPr>
              <a:t>, 'Hello, friend! I am a basic React component.') </a:t>
            </a:r>
            <a:endParaRPr/>
          </a:p>
          <a:p>
            <a:pPr indent="0" lvl="0" marL="139700" rtl="0" algn="l">
              <a:lnSpc>
                <a:spcPct val="100000"/>
              </a:lnSpc>
              <a:spcBef>
                <a:spcPts val="0"/>
              </a:spcBef>
              <a:spcAft>
                <a:spcPts val="0"/>
              </a:spcAft>
              <a:buSzPts val="1400"/>
              <a:buNone/>
            </a:pPr>
            <a:r>
              <a:rPr b="0" i="0" lang="en-US" sz="1100" u="none" cap="none" strike="noStrike">
                <a:solidFill>
                  <a:srgbClr val="000000"/>
                </a:solidFill>
                <a:latin typeface="Arial"/>
                <a:ea typeface="Arial"/>
                <a:cs typeface="Arial"/>
                <a:sym typeface="Arial"/>
              </a:rPr>
              <a:t>) </a:t>
            </a:r>
            <a:endParaRPr/>
          </a:p>
          <a:p>
            <a:pPr indent="0" lvl="0" marL="139700" rtl="0" algn="l">
              <a:lnSpc>
                <a:spcPct val="100000"/>
              </a:lnSpc>
              <a:spcBef>
                <a:spcPts val="0"/>
              </a:spcBef>
              <a:spcAft>
                <a:spcPts val="0"/>
              </a:spcAft>
              <a:buSzPts val="1400"/>
              <a:buNone/>
            </a:pPr>
            <a:r>
              <a:rPr b="0" i="0" lang="en-US" sz="1100" u="none" cap="none" strike="noStrike">
                <a:solidFill>
                  <a:srgbClr val="000000"/>
                </a:solidFill>
                <a:latin typeface="Arial"/>
                <a:ea typeface="Arial"/>
                <a:cs typeface="Arial"/>
                <a:sym typeface="Arial"/>
              </a:rPr>
              <a:t>In JSX: </a:t>
            </a:r>
            <a:endParaRPr/>
          </a:p>
          <a:p>
            <a:pPr indent="0" lvl="0" marL="139700" rtl="0" algn="l">
              <a:lnSpc>
                <a:spcPct val="100000"/>
              </a:lnSpc>
              <a:spcBef>
                <a:spcPts val="0"/>
              </a:spcBef>
              <a:spcAft>
                <a:spcPts val="0"/>
              </a:spcAft>
              <a:buSzPts val="1400"/>
              <a:buNone/>
            </a:pPr>
            <a:r>
              <a:rPr b="0" i="0" lang="en-US" sz="1100" u="none" cap="none" strike="noStrike">
                <a:solidFill>
                  <a:srgbClr val="000000"/>
                </a:solidFill>
                <a:latin typeface="Arial"/>
                <a:ea typeface="Arial"/>
                <a:cs typeface="Arial"/>
                <a:sym typeface="Arial"/>
              </a:rPr>
              <a:t>&lt;div className='ui items'&gt; &lt;p&gt; Hello, friend! I am a basic React component. &lt;/p&gt; &lt;/div&gt; </a:t>
            </a:r>
            <a:endParaRPr/>
          </a:p>
          <a:p>
            <a:pPr indent="0" lvl="0" marL="13970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4" name="Google Shape;594;p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39700" rtl="0" algn="l">
              <a:lnSpc>
                <a:spcPct val="100000"/>
              </a:lnSpc>
              <a:spcBef>
                <a:spcPts val="0"/>
              </a:spcBef>
              <a:spcAft>
                <a:spcPts val="0"/>
              </a:spcAft>
              <a:buSzPts val="1400"/>
              <a:buNone/>
            </a:pPr>
            <a:r>
              <a:rPr b="1" i="0" lang="en-US" sz="1100" u="none" cap="none" strike="noStrike">
                <a:solidFill>
                  <a:srgbClr val="000000"/>
                </a:solidFill>
                <a:latin typeface="Arial"/>
                <a:ea typeface="Arial"/>
                <a:cs typeface="Arial"/>
                <a:sym typeface="Arial"/>
              </a:rPr>
              <a:t>JSX </a:t>
            </a:r>
            <a:endParaRPr/>
          </a:p>
          <a:p>
            <a:pPr indent="0" lvl="0" marL="139700" rtl="0" algn="l">
              <a:lnSpc>
                <a:spcPct val="100000"/>
              </a:lnSpc>
              <a:spcBef>
                <a:spcPts val="0"/>
              </a:spcBef>
              <a:spcAft>
                <a:spcPts val="0"/>
              </a:spcAft>
              <a:buSzPts val="1400"/>
              <a:buNone/>
            </a:pPr>
            <a:r>
              <a:rPr b="0" i="0" lang="en-US" sz="1100" u="none" cap="none" strike="noStrike">
                <a:solidFill>
                  <a:srgbClr val="000000"/>
                </a:solidFill>
                <a:latin typeface="Arial"/>
                <a:ea typeface="Arial"/>
                <a:cs typeface="Arial"/>
                <a:sym typeface="Arial"/>
              </a:rPr>
              <a:t>React components ultimately render HTML which is displayed in the browser. As such, therender() method of a component needs to describe how the view should be represented as HTML. React builds our apps with a fake representation of the Document Object Model (DOM). React calls this the virtual DOM. Without getting deep into details for now, React allows us to describe a component’s HTML representation in JavaScript. </a:t>
            </a:r>
            <a:endParaRPr/>
          </a:p>
          <a:p>
            <a:pPr indent="0" lvl="0" marL="139700" rtl="0" algn="l">
              <a:lnSpc>
                <a:spcPct val="100000"/>
              </a:lnSpc>
              <a:spcBef>
                <a:spcPts val="0"/>
              </a:spcBef>
              <a:spcAft>
                <a:spcPts val="0"/>
              </a:spcAft>
              <a:buSzPts val="1400"/>
              <a:buNone/>
            </a:pPr>
            <a:r>
              <a:rPr b="0" i="0" lang="en-US" sz="1100" u="none" cap="none" strike="noStrike">
                <a:solidFill>
                  <a:srgbClr val="000000"/>
                </a:solidFill>
                <a:latin typeface="Arial"/>
                <a:ea typeface="Arial"/>
                <a:cs typeface="Arial"/>
                <a:sym typeface="Arial"/>
              </a:rPr>
              <a:t>The Document Object Model (DOM) refers to the browser’s HTML tree that makes up a web page. </a:t>
            </a:r>
            <a:endParaRPr/>
          </a:p>
          <a:p>
            <a:pPr indent="0" lvl="0" marL="139700" rtl="0" algn="l">
              <a:lnSpc>
                <a:spcPct val="100000"/>
              </a:lnSpc>
              <a:spcBef>
                <a:spcPts val="0"/>
              </a:spcBef>
              <a:spcAft>
                <a:spcPts val="0"/>
              </a:spcAft>
              <a:buSzPts val="1400"/>
              <a:buNone/>
            </a:pPr>
            <a:r>
              <a:rPr b="0" i="0" lang="en-US" sz="1100" u="none" cap="none" strike="noStrike">
                <a:solidFill>
                  <a:srgbClr val="000000"/>
                </a:solidFill>
                <a:latin typeface="Arial"/>
                <a:ea typeface="Arial"/>
                <a:cs typeface="Arial"/>
                <a:sym typeface="Arial"/>
              </a:rPr>
              <a:t>JSX was created to make this JavaScript representation of HTML more HTML-like. To understand the difference between HTML and JSX, consider this JavaScript syntax: </a:t>
            </a:r>
            <a:endParaRPr/>
          </a:p>
          <a:p>
            <a:pPr indent="0" lvl="0" marL="139700" rtl="0" algn="l">
              <a:lnSpc>
                <a:spcPct val="100000"/>
              </a:lnSpc>
              <a:spcBef>
                <a:spcPts val="0"/>
              </a:spcBef>
              <a:spcAft>
                <a:spcPts val="0"/>
              </a:spcAft>
              <a:buSzPts val="1400"/>
              <a:buNone/>
            </a:pPr>
            <a:r>
              <a:rPr b="0" i="0" lang="en-US" sz="1100" u="none" cap="none" strike="noStrike">
                <a:solidFill>
                  <a:srgbClr val="000000"/>
                </a:solidFill>
                <a:latin typeface="Arial"/>
                <a:ea typeface="Arial"/>
                <a:cs typeface="Arial"/>
                <a:sym typeface="Arial"/>
              </a:rPr>
              <a:t>React.createElement('div', {className: 'ui items'}, 'Hello, friend! I am a basic React component.' ) </a:t>
            </a:r>
            <a:endParaRPr/>
          </a:p>
          <a:p>
            <a:pPr indent="0" lvl="0" marL="139700" rtl="0" algn="l">
              <a:lnSpc>
                <a:spcPct val="100000"/>
              </a:lnSpc>
              <a:spcBef>
                <a:spcPts val="0"/>
              </a:spcBef>
              <a:spcAft>
                <a:spcPts val="0"/>
              </a:spcAft>
              <a:buSzPts val="1400"/>
              <a:buNone/>
            </a:pPr>
            <a:r>
              <a:rPr b="0" i="0" lang="en-US" sz="1100" u="none" cap="none" strike="noStrike">
                <a:solidFill>
                  <a:srgbClr val="000000"/>
                </a:solidFill>
                <a:latin typeface="Arial"/>
                <a:ea typeface="Arial"/>
                <a:cs typeface="Arial"/>
                <a:sym typeface="Arial"/>
              </a:rPr>
              <a:t>Which can be represented in JSX as: </a:t>
            </a:r>
            <a:endParaRPr/>
          </a:p>
          <a:p>
            <a:pPr indent="0" lvl="0" marL="139700" rtl="0" algn="l">
              <a:lnSpc>
                <a:spcPct val="100000"/>
              </a:lnSpc>
              <a:spcBef>
                <a:spcPts val="0"/>
              </a:spcBef>
              <a:spcAft>
                <a:spcPts val="0"/>
              </a:spcAft>
              <a:buSzPts val="1400"/>
              <a:buNone/>
            </a:pPr>
            <a:r>
              <a:rPr b="0" i="0" lang="en-US" sz="1100" u="none" cap="none" strike="noStrike">
                <a:solidFill>
                  <a:srgbClr val="000000"/>
                </a:solidFill>
                <a:latin typeface="Arial"/>
                <a:ea typeface="Arial"/>
                <a:cs typeface="Arial"/>
                <a:sym typeface="Arial"/>
              </a:rPr>
              <a:t>&lt;div className='ui items'&gt; Hello, friend! I am a basic React component. &lt;/div&gt;</a:t>
            </a:r>
            <a:br>
              <a:rPr b="0" i="0" lang="en-US" sz="1100" u="none" cap="none" strike="noStrike">
                <a:solidFill>
                  <a:srgbClr val="000000"/>
                </a:solidFill>
                <a:latin typeface="Arial"/>
                <a:ea typeface="Arial"/>
                <a:cs typeface="Arial"/>
                <a:sym typeface="Arial"/>
              </a:rPr>
            </a:br>
            <a:r>
              <a:rPr b="0" i="0" lang="en-US" sz="1100" u="none" cap="none" strike="noStrike">
                <a:solidFill>
                  <a:srgbClr val="000000"/>
                </a:solidFill>
                <a:latin typeface="Arial"/>
                <a:ea typeface="Arial"/>
                <a:cs typeface="Arial"/>
                <a:sym typeface="Arial"/>
              </a:rPr>
              <a:t>The code readability is slightly improved in the latter example. This is exacerbated in a nested tree </a:t>
            </a:r>
            <a:endParaRPr/>
          </a:p>
          <a:p>
            <a:pPr indent="0" lvl="0" marL="139700" rtl="0" algn="l">
              <a:lnSpc>
                <a:spcPct val="100000"/>
              </a:lnSpc>
              <a:spcBef>
                <a:spcPts val="0"/>
              </a:spcBef>
              <a:spcAft>
                <a:spcPts val="0"/>
              </a:spcAft>
              <a:buSzPts val="1400"/>
              <a:buNone/>
            </a:pPr>
            <a:r>
              <a:rPr b="0" i="0" lang="en-US" sz="1100" u="none" cap="none" strike="noStrike">
                <a:solidFill>
                  <a:srgbClr val="000000"/>
                </a:solidFill>
                <a:latin typeface="Arial"/>
                <a:ea typeface="Arial"/>
                <a:cs typeface="Arial"/>
                <a:sym typeface="Arial"/>
              </a:rPr>
              <a:t>structure: </a:t>
            </a:r>
            <a:endParaRPr/>
          </a:p>
          <a:p>
            <a:pPr indent="0" lvl="0" marL="139700" rtl="0" algn="l">
              <a:lnSpc>
                <a:spcPct val="100000"/>
              </a:lnSpc>
              <a:spcBef>
                <a:spcPts val="0"/>
              </a:spcBef>
              <a:spcAft>
                <a:spcPts val="0"/>
              </a:spcAft>
              <a:buSzPts val="1400"/>
              <a:buNone/>
            </a:pPr>
            <a:r>
              <a:rPr b="0" i="0" lang="en-US" sz="1100" u="none" cap="none" strike="noStrike">
                <a:solidFill>
                  <a:srgbClr val="000000"/>
                </a:solidFill>
                <a:latin typeface="Arial"/>
                <a:ea typeface="Arial"/>
                <a:cs typeface="Arial"/>
                <a:sym typeface="Arial"/>
              </a:rPr>
              <a:t>React.createElement('div', {className: 'ui items'},</a:t>
            </a:r>
            <a:br>
              <a:rPr b="0" i="0" lang="en-US" sz="1100" u="none" cap="none" strike="noStrike">
                <a:solidFill>
                  <a:srgbClr val="000000"/>
                </a:solidFill>
                <a:latin typeface="Arial"/>
                <a:ea typeface="Arial"/>
                <a:cs typeface="Arial"/>
                <a:sym typeface="Arial"/>
              </a:rPr>
            </a:br>
            <a:r>
              <a:rPr b="0" i="0" lang="en-US" sz="1100" u="none" cap="none" strike="noStrike">
                <a:solidFill>
                  <a:srgbClr val="000000"/>
                </a:solidFill>
                <a:latin typeface="Arial"/>
                <a:ea typeface="Arial"/>
                <a:cs typeface="Arial"/>
                <a:sym typeface="Arial"/>
              </a:rPr>
              <a:t>React.createElement('p', </a:t>
            </a:r>
            <a:r>
              <a:rPr b="1" i="0" lang="en-US" sz="1100" u="none" cap="none" strike="noStrike">
                <a:solidFill>
                  <a:srgbClr val="000000"/>
                </a:solidFill>
                <a:latin typeface="Arial"/>
                <a:ea typeface="Arial"/>
                <a:cs typeface="Arial"/>
                <a:sym typeface="Arial"/>
              </a:rPr>
              <a:t>null</a:t>
            </a:r>
            <a:r>
              <a:rPr b="0" i="0" lang="en-US" sz="1100" u="none" cap="none" strike="noStrike">
                <a:solidFill>
                  <a:srgbClr val="000000"/>
                </a:solidFill>
                <a:latin typeface="Arial"/>
                <a:ea typeface="Arial"/>
                <a:cs typeface="Arial"/>
                <a:sym typeface="Arial"/>
              </a:rPr>
              <a:t>, 'Hello, friend! I am a basic React component.') </a:t>
            </a:r>
            <a:endParaRPr/>
          </a:p>
          <a:p>
            <a:pPr indent="0" lvl="0" marL="139700" rtl="0" algn="l">
              <a:lnSpc>
                <a:spcPct val="100000"/>
              </a:lnSpc>
              <a:spcBef>
                <a:spcPts val="0"/>
              </a:spcBef>
              <a:spcAft>
                <a:spcPts val="0"/>
              </a:spcAft>
              <a:buSzPts val="1400"/>
              <a:buNone/>
            </a:pPr>
            <a:r>
              <a:rPr b="0" i="0" lang="en-US" sz="1100" u="none" cap="none" strike="noStrike">
                <a:solidFill>
                  <a:srgbClr val="000000"/>
                </a:solidFill>
                <a:latin typeface="Arial"/>
                <a:ea typeface="Arial"/>
                <a:cs typeface="Arial"/>
                <a:sym typeface="Arial"/>
              </a:rPr>
              <a:t>) </a:t>
            </a:r>
            <a:endParaRPr/>
          </a:p>
          <a:p>
            <a:pPr indent="0" lvl="0" marL="139700" rtl="0" algn="l">
              <a:lnSpc>
                <a:spcPct val="100000"/>
              </a:lnSpc>
              <a:spcBef>
                <a:spcPts val="0"/>
              </a:spcBef>
              <a:spcAft>
                <a:spcPts val="0"/>
              </a:spcAft>
              <a:buSzPts val="1400"/>
              <a:buNone/>
            </a:pPr>
            <a:r>
              <a:rPr b="0" i="0" lang="en-US" sz="1100" u="none" cap="none" strike="noStrike">
                <a:solidFill>
                  <a:srgbClr val="000000"/>
                </a:solidFill>
                <a:latin typeface="Arial"/>
                <a:ea typeface="Arial"/>
                <a:cs typeface="Arial"/>
                <a:sym typeface="Arial"/>
              </a:rPr>
              <a:t>In JSX: </a:t>
            </a:r>
            <a:endParaRPr/>
          </a:p>
          <a:p>
            <a:pPr indent="0" lvl="0" marL="139700" rtl="0" algn="l">
              <a:lnSpc>
                <a:spcPct val="100000"/>
              </a:lnSpc>
              <a:spcBef>
                <a:spcPts val="0"/>
              </a:spcBef>
              <a:spcAft>
                <a:spcPts val="0"/>
              </a:spcAft>
              <a:buSzPts val="1400"/>
              <a:buNone/>
            </a:pPr>
            <a:r>
              <a:rPr b="0" i="0" lang="en-US" sz="1100" u="none" cap="none" strike="noStrike">
                <a:solidFill>
                  <a:srgbClr val="000000"/>
                </a:solidFill>
                <a:latin typeface="Arial"/>
                <a:ea typeface="Arial"/>
                <a:cs typeface="Arial"/>
                <a:sym typeface="Arial"/>
              </a:rPr>
              <a:t>&lt;div className='ui items'&gt; &lt;p&gt; Hello, friend! I am a basic React component. &lt;/p&gt; &lt;/div&gt; </a:t>
            </a:r>
            <a:endParaRPr/>
          </a:p>
          <a:p>
            <a:pPr indent="0" lvl="0" marL="139700" rtl="0" algn="l">
              <a:lnSpc>
                <a:spcPct val="100000"/>
              </a:lnSpc>
              <a:spcBef>
                <a:spcPts val="0"/>
              </a:spcBef>
              <a:spcAft>
                <a:spcPts val="0"/>
              </a:spcAft>
              <a:buSzPts val="14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p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39700" rtl="0" algn="l">
              <a:lnSpc>
                <a:spcPct val="100000"/>
              </a:lnSpc>
              <a:spcBef>
                <a:spcPts val="0"/>
              </a:spcBef>
              <a:spcAft>
                <a:spcPts val="0"/>
              </a:spcAft>
              <a:buSzPts val="1400"/>
              <a:buNone/>
            </a:pPr>
            <a:r>
              <a:rPr b="1" i="0" lang="en-US" sz="1100" u="none" cap="none" strike="noStrike">
                <a:solidFill>
                  <a:srgbClr val="000000"/>
                </a:solidFill>
                <a:latin typeface="Arial"/>
                <a:ea typeface="Arial"/>
                <a:cs typeface="Arial"/>
                <a:sym typeface="Arial"/>
              </a:rPr>
              <a:t>JSX </a:t>
            </a:r>
            <a:endParaRPr/>
          </a:p>
          <a:p>
            <a:pPr indent="0" lvl="0" marL="139700" rtl="0" algn="l">
              <a:lnSpc>
                <a:spcPct val="100000"/>
              </a:lnSpc>
              <a:spcBef>
                <a:spcPts val="0"/>
              </a:spcBef>
              <a:spcAft>
                <a:spcPts val="0"/>
              </a:spcAft>
              <a:buSzPts val="1400"/>
              <a:buNone/>
            </a:pPr>
            <a:r>
              <a:rPr b="0" i="0" lang="en-US" sz="1100" u="none" cap="none" strike="noStrike">
                <a:solidFill>
                  <a:srgbClr val="000000"/>
                </a:solidFill>
                <a:latin typeface="Arial"/>
                <a:ea typeface="Arial"/>
                <a:cs typeface="Arial"/>
                <a:sym typeface="Arial"/>
              </a:rPr>
              <a:t>React components ultimately render HTML which is displayed in the browser. As such, therender() method of a component needs to describe how the view should be represented as HTML. React builds our apps with a fake representation of the Document Object Model (DOM). React calls this the virtual DOM. Without getting deep into details for now, React allows us to describe a component’s HTML representation in JavaScript. </a:t>
            </a:r>
            <a:endParaRPr/>
          </a:p>
          <a:p>
            <a:pPr indent="0" lvl="0" marL="139700" rtl="0" algn="l">
              <a:lnSpc>
                <a:spcPct val="100000"/>
              </a:lnSpc>
              <a:spcBef>
                <a:spcPts val="0"/>
              </a:spcBef>
              <a:spcAft>
                <a:spcPts val="0"/>
              </a:spcAft>
              <a:buSzPts val="1400"/>
              <a:buNone/>
            </a:pPr>
            <a:r>
              <a:rPr b="0" i="0" lang="en-US" sz="1100" u="none" cap="none" strike="noStrike">
                <a:solidFill>
                  <a:srgbClr val="000000"/>
                </a:solidFill>
                <a:latin typeface="Arial"/>
                <a:ea typeface="Arial"/>
                <a:cs typeface="Arial"/>
                <a:sym typeface="Arial"/>
              </a:rPr>
              <a:t>The Document Object Model (DOM) refers to the browser’s HTML tree that makes up a web page. </a:t>
            </a:r>
            <a:endParaRPr/>
          </a:p>
          <a:p>
            <a:pPr indent="0" lvl="0" marL="139700" rtl="0" algn="l">
              <a:lnSpc>
                <a:spcPct val="100000"/>
              </a:lnSpc>
              <a:spcBef>
                <a:spcPts val="0"/>
              </a:spcBef>
              <a:spcAft>
                <a:spcPts val="0"/>
              </a:spcAft>
              <a:buSzPts val="1400"/>
              <a:buNone/>
            </a:pPr>
            <a:r>
              <a:rPr b="0" i="0" lang="en-US" sz="1100" u="none" cap="none" strike="noStrike">
                <a:solidFill>
                  <a:srgbClr val="000000"/>
                </a:solidFill>
                <a:latin typeface="Arial"/>
                <a:ea typeface="Arial"/>
                <a:cs typeface="Arial"/>
                <a:sym typeface="Arial"/>
              </a:rPr>
              <a:t>JSX was created to make this JavaScript representation of HTML more HTML-like. To understand the difference between HTML and JSX, consider this JavaScript syntax: </a:t>
            </a:r>
            <a:endParaRPr/>
          </a:p>
          <a:p>
            <a:pPr indent="0" lvl="0" marL="139700" rtl="0" algn="l">
              <a:lnSpc>
                <a:spcPct val="100000"/>
              </a:lnSpc>
              <a:spcBef>
                <a:spcPts val="0"/>
              </a:spcBef>
              <a:spcAft>
                <a:spcPts val="0"/>
              </a:spcAft>
              <a:buSzPts val="1400"/>
              <a:buNone/>
            </a:pPr>
            <a:r>
              <a:rPr b="0" i="0" lang="en-US" sz="1100" u="none" cap="none" strike="noStrike">
                <a:solidFill>
                  <a:srgbClr val="000000"/>
                </a:solidFill>
                <a:latin typeface="Arial"/>
                <a:ea typeface="Arial"/>
                <a:cs typeface="Arial"/>
                <a:sym typeface="Arial"/>
              </a:rPr>
              <a:t>React.createElement('div', {className: 'ui items'}, 'Hello, friend! I am a basic React component.' ) </a:t>
            </a:r>
            <a:endParaRPr/>
          </a:p>
          <a:p>
            <a:pPr indent="0" lvl="0" marL="139700" rtl="0" algn="l">
              <a:lnSpc>
                <a:spcPct val="100000"/>
              </a:lnSpc>
              <a:spcBef>
                <a:spcPts val="0"/>
              </a:spcBef>
              <a:spcAft>
                <a:spcPts val="0"/>
              </a:spcAft>
              <a:buSzPts val="1400"/>
              <a:buNone/>
            </a:pPr>
            <a:r>
              <a:rPr b="0" i="0" lang="en-US" sz="1100" u="none" cap="none" strike="noStrike">
                <a:solidFill>
                  <a:srgbClr val="000000"/>
                </a:solidFill>
                <a:latin typeface="Arial"/>
                <a:ea typeface="Arial"/>
                <a:cs typeface="Arial"/>
                <a:sym typeface="Arial"/>
              </a:rPr>
              <a:t>Which can be represented in JSX as: </a:t>
            </a:r>
            <a:endParaRPr/>
          </a:p>
          <a:p>
            <a:pPr indent="0" lvl="0" marL="139700" rtl="0" algn="l">
              <a:lnSpc>
                <a:spcPct val="100000"/>
              </a:lnSpc>
              <a:spcBef>
                <a:spcPts val="0"/>
              </a:spcBef>
              <a:spcAft>
                <a:spcPts val="0"/>
              </a:spcAft>
              <a:buSzPts val="1400"/>
              <a:buNone/>
            </a:pPr>
            <a:r>
              <a:rPr b="0" i="0" lang="en-US" sz="1100" u="none" cap="none" strike="noStrike">
                <a:solidFill>
                  <a:srgbClr val="000000"/>
                </a:solidFill>
                <a:latin typeface="Arial"/>
                <a:ea typeface="Arial"/>
                <a:cs typeface="Arial"/>
                <a:sym typeface="Arial"/>
              </a:rPr>
              <a:t>&lt;div className='ui items'&gt; Hello, friend! I am a basic React component. &lt;/div&gt;</a:t>
            </a:r>
            <a:br>
              <a:rPr b="0" i="0" lang="en-US" sz="1100" u="none" cap="none" strike="noStrike">
                <a:solidFill>
                  <a:srgbClr val="000000"/>
                </a:solidFill>
                <a:latin typeface="Arial"/>
                <a:ea typeface="Arial"/>
                <a:cs typeface="Arial"/>
                <a:sym typeface="Arial"/>
              </a:rPr>
            </a:br>
            <a:r>
              <a:rPr b="0" i="0" lang="en-US" sz="1100" u="none" cap="none" strike="noStrike">
                <a:solidFill>
                  <a:srgbClr val="000000"/>
                </a:solidFill>
                <a:latin typeface="Arial"/>
                <a:ea typeface="Arial"/>
                <a:cs typeface="Arial"/>
                <a:sym typeface="Arial"/>
              </a:rPr>
              <a:t>The code readability is slightly improved in the latter example. This is exacerbated in a nested tree </a:t>
            </a:r>
            <a:endParaRPr/>
          </a:p>
          <a:p>
            <a:pPr indent="0" lvl="0" marL="139700" rtl="0" algn="l">
              <a:lnSpc>
                <a:spcPct val="100000"/>
              </a:lnSpc>
              <a:spcBef>
                <a:spcPts val="0"/>
              </a:spcBef>
              <a:spcAft>
                <a:spcPts val="0"/>
              </a:spcAft>
              <a:buSzPts val="1400"/>
              <a:buNone/>
            </a:pPr>
            <a:r>
              <a:rPr b="0" i="0" lang="en-US" sz="1100" u="none" cap="none" strike="noStrike">
                <a:solidFill>
                  <a:srgbClr val="000000"/>
                </a:solidFill>
                <a:latin typeface="Arial"/>
                <a:ea typeface="Arial"/>
                <a:cs typeface="Arial"/>
                <a:sym typeface="Arial"/>
              </a:rPr>
              <a:t>structure: </a:t>
            </a:r>
            <a:endParaRPr/>
          </a:p>
          <a:p>
            <a:pPr indent="0" lvl="0" marL="139700" rtl="0" algn="l">
              <a:lnSpc>
                <a:spcPct val="100000"/>
              </a:lnSpc>
              <a:spcBef>
                <a:spcPts val="0"/>
              </a:spcBef>
              <a:spcAft>
                <a:spcPts val="0"/>
              </a:spcAft>
              <a:buSzPts val="1400"/>
              <a:buNone/>
            </a:pPr>
            <a:r>
              <a:rPr b="0" i="0" lang="en-US" sz="1100" u="none" cap="none" strike="noStrike">
                <a:solidFill>
                  <a:srgbClr val="000000"/>
                </a:solidFill>
                <a:latin typeface="Arial"/>
                <a:ea typeface="Arial"/>
                <a:cs typeface="Arial"/>
                <a:sym typeface="Arial"/>
              </a:rPr>
              <a:t>React.createElement('div', {className: 'ui items'},</a:t>
            </a:r>
            <a:br>
              <a:rPr b="0" i="0" lang="en-US" sz="1100" u="none" cap="none" strike="noStrike">
                <a:solidFill>
                  <a:srgbClr val="000000"/>
                </a:solidFill>
                <a:latin typeface="Arial"/>
                <a:ea typeface="Arial"/>
                <a:cs typeface="Arial"/>
                <a:sym typeface="Arial"/>
              </a:rPr>
            </a:br>
            <a:r>
              <a:rPr b="0" i="0" lang="en-US" sz="1100" u="none" cap="none" strike="noStrike">
                <a:solidFill>
                  <a:srgbClr val="000000"/>
                </a:solidFill>
                <a:latin typeface="Arial"/>
                <a:ea typeface="Arial"/>
                <a:cs typeface="Arial"/>
                <a:sym typeface="Arial"/>
              </a:rPr>
              <a:t>React.createElement('p', </a:t>
            </a:r>
            <a:r>
              <a:rPr b="1" i="0" lang="en-US" sz="1100" u="none" cap="none" strike="noStrike">
                <a:solidFill>
                  <a:srgbClr val="000000"/>
                </a:solidFill>
                <a:latin typeface="Arial"/>
                <a:ea typeface="Arial"/>
                <a:cs typeface="Arial"/>
                <a:sym typeface="Arial"/>
              </a:rPr>
              <a:t>null</a:t>
            </a:r>
            <a:r>
              <a:rPr b="0" i="0" lang="en-US" sz="1100" u="none" cap="none" strike="noStrike">
                <a:solidFill>
                  <a:srgbClr val="000000"/>
                </a:solidFill>
                <a:latin typeface="Arial"/>
                <a:ea typeface="Arial"/>
                <a:cs typeface="Arial"/>
                <a:sym typeface="Arial"/>
              </a:rPr>
              <a:t>, 'Hello, friend! I am a basic React component.') </a:t>
            </a:r>
            <a:endParaRPr/>
          </a:p>
          <a:p>
            <a:pPr indent="0" lvl="0" marL="139700" rtl="0" algn="l">
              <a:lnSpc>
                <a:spcPct val="100000"/>
              </a:lnSpc>
              <a:spcBef>
                <a:spcPts val="0"/>
              </a:spcBef>
              <a:spcAft>
                <a:spcPts val="0"/>
              </a:spcAft>
              <a:buSzPts val="1400"/>
              <a:buNone/>
            </a:pPr>
            <a:r>
              <a:rPr b="0" i="0" lang="en-US" sz="1100" u="none" cap="none" strike="noStrike">
                <a:solidFill>
                  <a:srgbClr val="000000"/>
                </a:solidFill>
                <a:latin typeface="Arial"/>
                <a:ea typeface="Arial"/>
                <a:cs typeface="Arial"/>
                <a:sym typeface="Arial"/>
              </a:rPr>
              <a:t>) </a:t>
            </a:r>
            <a:endParaRPr/>
          </a:p>
          <a:p>
            <a:pPr indent="0" lvl="0" marL="139700" rtl="0" algn="l">
              <a:lnSpc>
                <a:spcPct val="100000"/>
              </a:lnSpc>
              <a:spcBef>
                <a:spcPts val="0"/>
              </a:spcBef>
              <a:spcAft>
                <a:spcPts val="0"/>
              </a:spcAft>
              <a:buSzPts val="1400"/>
              <a:buNone/>
            </a:pPr>
            <a:r>
              <a:rPr b="0" i="0" lang="en-US" sz="1100" u="none" cap="none" strike="noStrike">
                <a:solidFill>
                  <a:srgbClr val="000000"/>
                </a:solidFill>
                <a:latin typeface="Arial"/>
                <a:ea typeface="Arial"/>
                <a:cs typeface="Arial"/>
                <a:sym typeface="Arial"/>
              </a:rPr>
              <a:t>In JSX: </a:t>
            </a:r>
            <a:endParaRPr/>
          </a:p>
          <a:p>
            <a:pPr indent="0" lvl="0" marL="139700" rtl="0" algn="l">
              <a:lnSpc>
                <a:spcPct val="100000"/>
              </a:lnSpc>
              <a:spcBef>
                <a:spcPts val="0"/>
              </a:spcBef>
              <a:spcAft>
                <a:spcPts val="0"/>
              </a:spcAft>
              <a:buSzPts val="1400"/>
              <a:buNone/>
            </a:pPr>
            <a:r>
              <a:rPr b="0" i="0" lang="en-US" sz="1100" u="none" cap="none" strike="noStrike">
                <a:solidFill>
                  <a:srgbClr val="000000"/>
                </a:solidFill>
                <a:latin typeface="Arial"/>
                <a:ea typeface="Arial"/>
                <a:cs typeface="Arial"/>
                <a:sym typeface="Arial"/>
              </a:rPr>
              <a:t>&lt;div className='ui items'&gt; &lt;p&gt; Hello, friend! I am a basic React component. &lt;/p&gt; &lt;/div&gt; </a:t>
            </a:r>
            <a:endParaRPr/>
          </a:p>
          <a:p>
            <a:pPr indent="0" lvl="0" marL="139700" rtl="0" algn="l">
              <a:lnSpc>
                <a:spcPct val="100000"/>
              </a:lnSpc>
              <a:spcBef>
                <a:spcPts val="0"/>
              </a:spcBef>
              <a:spcAft>
                <a:spcPts val="0"/>
              </a:spcAft>
              <a:buSzPts val="14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1" name="Google Shape;611;p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39700" rtl="0" algn="l">
              <a:lnSpc>
                <a:spcPct val="100000"/>
              </a:lnSpc>
              <a:spcBef>
                <a:spcPts val="0"/>
              </a:spcBef>
              <a:spcAft>
                <a:spcPts val="0"/>
              </a:spcAft>
              <a:buSzPts val="1400"/>
              <a:buNone/>
            </a:pPr>
            <a:r>
              <a:rPr b="1" i="0" lang="en-US" sz="1100" u="none" cap="none" strike="noStrike">
                <a:solidFill>
                  <a:srgbClr val="000000"/>
                </a:solidFill>
                <a:latin typeface="Arial"/>
                <a:ea typeface="Arial"/>
                <a:cs typeface="Arial"/>
                <a:sym typeface="Arial"/>
              </a:rPr>
              <a:t>JSX </a:t>
            </a:r>
            <a:endParaRPr/>
          </a:p>
          <a:p>
            <a:pPr indent="0" lvl="0" marL="139700" rtl="0" algn="l">
              <a:lnSpc>
                <a:spcPct val="100000"/>
              </a:lnSpc>
              <a:spcBef>
                <a:spcPts val="0"/>
              </a:spcBef>
              <a:spcAft>
                <a:spcPts val="0"/>
              </a:spcAft>
              <a:buSzPts val="1400"/>
              <a:buNone/>
            </a:pPr>
            <a:r>
              <a:rPr b="0" i="0" lang="en-US" sz="1100" u="none" cap="none" strike="noStrike">
                <a:solidFill>
                  <a:srgbClr val="000000"/>
                </a:solidFill>
                <a:latin typeface="Arial"/>
                <a:ea typeface="Arial"/>
                <a:cs typeface="Arial"/>
                <a:sym typeface="Arial"/>
              </a:rPr>
              <a:t>React components ultimately render HTML which is displayed in the browser. As such, therender() method of a component needs to describe how the view should be represented as HTML. React builds our apps with a fake representation of the Document Object Model (DOM). React calls this the virtual DOM. Without getting deep into details for now, React allows us to describe a component’s HTML representation in JavaScript. </a:t>
            </a:r>
            <a:endParaRPr/>
          </a:p>
          <a:p>
            <a:pPr indent="0" lvl="0" marL="139700" rtl="0" algn="l">
              <a:lnSpc>
                <a:spcPct val="100000"/>
              </a:lnSpc>
              <a:spcBef>
                <a:spcPts val="0"/>
              </a:spcBef>
              <a:spcAft>
                <a:spcPts val="0"/>
              </a:spcAft>
              <a:buSzPts val="1400"/>
              <a:buNone/>
            </a:pPr>
            <a:r>
              <a:rPr b="0" i="0" lang="en-US" sz="1100" u="none" cap="none" strike="noStrike">
                <a:solidFill>
                  <a:srgbClr val="000000"/>
                </a:solidFill>
                <a:latin typeface="Arial"/>
                <a:ea typeface="Arial"/>
                <a:cs typeface="Arial"/>
                <a:sym typeface="Arial"/>
              </a:rPr>
              <a:t>The Document Object Model (DOM) refers to the browser’s HTML tree that makes up a web page. </a:t>
            </a:r>
            <a:endParaRPr/>
          </a:p>
          <a:p>
            <a:pPr indent="0" lvl="0" marL="139700" rtl="0" algn="l">
              <a:lnSpc>
                <a:spcPct val="100000"/>
              </a:lnSpc>
              <a:spcBef>
                <a:spcPts val="0"/>
              </a:spcBef>
              <a:spcAft>
                <a:spcPts val="0"/>
              </a:spcAft>
              <a:buSzPts val="1400"/>
              <a:buNone/>
            </a:pPr>
            <a:r>
              <a:rPr b="0" i="0" lang="en-US" sz="1100" u="none" cap="none" strike="noStrike">
                <a:solidFill>
                  <a:srgbClr val="000000"/>
                </a:solidFill>
                <a:latin typeface="Arial"/>
                <a:ea typeface="Arial"/>
                <a:cs typeface="Arial"/>
                <a:sym typeface="Arial"/>
              </a:rPr>
              <a:t>JSX was created to make this JavaScript representation of HTML more HTML-like. To understand the difference between HTML and JSX, consider this JavaScript syntax: </a:t>
            </a:r>
            <a:endParaRPr/>
          </a:p>
          <a:p>
            <a:pPr indent="0" lvl="0" marL="139700" rtl="0" algn="l">
              <a:lnSpc>
                <a:spcPct val="100000"/>
              </a:lnSpc>
              <a:spcBef>
                <a:spcPts val="0"/>
              </a:spcBef>
              <a:spcAft>
                <a:spcPts val="0"/>
              </a:spcAft>
              <a:buSzPts val="1400"/>
              <a:buNone/>
            </a:pPr>
            <a:r>
              <a:rPr b="0" i="0" lang="en-US" sz="1100" u="none" cap="none" strike="noStrike">
                <a:solidFill>
                  <a:srgbClr val="000000"/>
                </a:solidFill>
                <a:latin typeface="Arial"/>
                <a:ea typeface="Arial"/>
                <a:cs typeface="Arial"/>
                <a:sym typeface="Arial"/>
              </a:rPr>
              <a:t>React.createElement('div', {className: 'ui items'}, 'Hello, friend! I am a basic React component.' ) </a:t>
            </a:r>
            <a:endParaRPr/>
          </a:p>
          <a:p>
            <a:pPr indent="0" lvl="0" marL="139700" rtl="0" algn="l">
              <a:lnSpc>
                <a:spcPct val="100000"/>
              </a:lnSpc>
              <a:spcBef>
                <a:spcPts val="0"/>
              </a:spcBef>
              <a:spcAft>
                <a:spcPts val="0"/>
              </a:spcAft>
              <a:buSzPts val="1400"/>
              <a:buNone/>
            </a:pPr>
            <a:r>
              <a:rPr b="0" i="0" lang="en-US" sz="1100" u="none" cap="none" strike="noStrike">
                <a:solidFill>
                  <a:srgbClr val="000000"/>
                </a:solidFill>
                <a:latin typeface="Arial"/>
                <a:ea typeface="Arial"/>
                <a:cs typeface="Arial"/>
                <a:sym typeface="Arial"/>
              </a:rPr>
              <a:t>Which can be represented in JSX as: </a:t>
            </a:r>
            <a:endParaRPr/>
          </a:p>
          <a:p>
            <a:pPr indent="0" lvl="0" marL="139700" rtl="0" algn="l">
              <a:lnSpc>
                <a:spcPct val="100000"/>
              </a:lnSpc>
              <a:spcBef>
                <a:spcPts val="0"/>
              </a:spcBef>
              <a:spcAft>
                <a:spcPts val="0"/>
              </a:spcAft>
              <a:buSzPts val="1400"/>
              <a:buNone/>
            </a:pPr>
            <a:r>
              <a:rPr b="0" i="0" lang="en-US" sz="1100" u="none" cap="none" strike="noStrike">
                <a:solidFill>
                  <a:srgbClr val="000000"/>
                </a:solidFill>
                <a:latin typeface="Arial"/>
                <a:ea typeface="Arial"/>
                <a:cs typeface="Arial"/>
                <a:sym typeface="Arial"/>
              </a:rPr>
              <a:t>&lt;div className='ui items'&gt; Hello, friend! I am a basic React component. &lt;/div&gt;</a:t>
            </a:r>
            <a:br>
              <a:rPr b="0" i="0" lang="en-US" sz="1100" u="none" cap="none" strike="noStrike">
                <a:solidFill>
                  <a:srgbClr val="000000"/>
                </a:solidFill>
                <a:latin typeface="Arial"/>
                <a:ea typeface="Arial"/>
                <a:cs typeface="Arial"/>
                <a:sym typeface="Arial"/>
              </a:rPr>
            </a:br>
            <a:r>
              <a:rPr b="0" i="0" lang="en-US" sz="1100" u="none" cap="none" strike="noStrike">
                <a:solidFill>
                  <a:srgbClr val="000000"/>
                </a:solidFill>
                <a:latin typeface="Arial"/>
                <a:ea typeface="Arial"/>
                <a:cs typeface="Arial"/>
                <a:sym typeface="Arial"/>
              </a:rPr>
              <a:t>The code readability is slightly improved in the latter example. This is exacerbated in a nested tree </a:t>
            </a:r>
            <a:endParaRPr/>
          </a:p>
          <a:p>
            <a:pPr indent="0" lvl="0" marL="139700" rtl="0" algn="l">
              <a:lnSpc>
                <a:spcPct val="100000"/>
              </a:lnSpc>
              <a:spcBef>
                <a:spcPts val="0"/>
              </a:spcBef>
              <a:spcAft>
                <a:spcPts val="0"/>
              </a:spcAft>
              <a:buSzPts val="1400"/>
              <a:buNone/>
            </a:pPr>
            <a:r>
              <a:rPr b="0" i="0" lang="en-US" sz="1100" u="none" cap="none" strike="noStrike">
                <a:solidFill>
                  <a:srgbClr val="000000"/>
                </a:solidFill>
                <a:latin typeface="Arial"/>
                <a:ea typeface="Arial"/>
                <a:cs typeface="Arial"/>
                <a:sym typeface="Arial"/>
              </a:rPr>
              <a:t>structure: </a:t>
            </a:r>
            <a:endParaRPr/>
          </a:p>
          <a:p>
            <a:pPr indent="0" lvl="0" marL="139700" rtl="0" algn="l">
              <a:lnSpc>
                <a:spcPct val="100000"/>
              </a:lnSpc>
              <a:spcBef>
                <a:spcPts val="0"/>
              </a:spcBef>
              <a:spcAft>
                <a:spcPts val="0"/>
              </a:spcAft>
              <a:buSzPts val="1400"/>
              <a:buNone/>
            </a:pPr>
            <a:r>
              <a:rPr b="0" i="0" lang="en-US" sz="1100" u="none" cap="none" strike="noStrike">
                <a:solidFill>
                  <a:srgbClr val="000000"/>
                </a:solidFill>
                <a:latin typeface="Arial"/>
                <a:ea typeface="Arial"/>
                <a:cs typeface="Arial"/>
                <a:sym typeface="Arial"/>
              </a:rPr>
              <a:t>React.createElement('div', {className: 'ui items'},</a:t>
            </a:r>
            <a:br>
              <a:rPr b="0" i="0" lang="en-US" sz="1100" u="none" cap="none" strike="noStrike">
                <a:solidFill>
                  <a:srgbClr val="000000"/>
                </a:solidFill>
                <a:latin typeface="Arial"/>
                <a:ea typeface="Arial"/>
                <a:cs typeface="Arial"/>
                <a:sym typeface="Arial"/>
              </a:rPr>
            </a:br>
            <a:r>
              <a:rPr b="0" i="0" lang="en-US" sz="1100" u="none" cap="none" strike="noStrike">
                <a:solidFill>
                  <a:srgbClr val="000000"/>
                </a:solidFill>
                <a:latin typeface="Arial"/>
                <a:ea typeface="Arial"/>
                <a:cs typeface="Arial"/>
                <a:sym typeface="Arial"/>
              </a:rPr>
              <a:t>React.createElement('p', </a:t>
            </a:r>
            <a:r>
              <a:rPr b="1" i="0" lang="en-US" sz="1100" u="none" cap="none" strike="noStrike">
                <a:solidFill>
                  <a:srgbClr val="000000"/>
                </a:solidFill>
                <a:latin typeface="Arial"/>
                <a:ea typeface="Arial"/>
                <a:cs typeface="Arial"/>
                <a:sym typeface="Arial"/>
              </a:rPr>
              <a:t>null</a:t>
            </a:r>
            <a:r>
              <a:rPr b="0" i="0" lang="en-US" sz="1100" u="none" cap="none" strike="noStrike">
                <a:solidFill>
                  <a:srgbClr val="000000"/>
                </a:solidFill>
                <a:latin typeface="Arial"/>
                <a:ea typeface="Arial"/>
                <a:cs typeface="Arial"/>
                <a:sym typeface="Arial"/>
              </a:rPr>
              <a:t>, 'Hello, friend! I am a basic React component.') </a:t>
            </a:r>
            <a:endParaRPr/>
          </a:p>
          <a:p>
            <a:pPr indent="0" lvl="0" marL="139700" rtl="0" algn="l">
              <a:lnSpc>
                <a:spcPct val="100000"/>
              </a:lnSpc>
              <a:spcBef>
                <a:spcPts val="0"/>
              </a:spcBef>
              <a:spcAft>
                <a:spcPts val="0"/>
              </a:spcAft>
              <a:buSzPts val="1400"/>
              <a:buNone/>
            </a:pPr>
            <a:r>
              <a:rPr b="0" i="0" lang="en-US" sz="1100" u="none" cap="none" strike="noStrike">
                <a:solidFill>
                  <a:srgbClr val="000000"/>
                </a:solidFill>
                <a:latin typeface="Arial"/>
                <a:ea typeface="Arial"/>
                <a:cs typeface="Arial"/>
                <a:sym typeface="Arial"/>
              </a:rPr>
              <a:t>) </a:t>
            </a:r>
            <a:endParaRPr/>
          </a:p>
          <a:p>
            <a:pPr indent="0" lvl="0" marL="139700" rtl="0" algn="l">
              <a:lnSpc>
                <a:spcPct val="100000"/>
              </a:lnSpc>
              <a:spcBef>
                <a:spcPts val="0"/>
              </a:spcBef>
              <a:spcAft>
                <a:spcPts val="0"/>
              </a:spcAft>
              <a:buSzPts val="1400"/>
              <a:buNone/>
            </a:pPr>
            <a:r>
              <a:rPr b="0" i="0" lang="en-US" sz="1100" u="none" cap="none" strike="noStrike">
                <a:solidFill>
                  <a:srgbClr val="000000"/>
                </a:solidFill>
                <a:latin typeface="Arial"/>
                <a:ea typeface="Arial"/>
                <a:cs typeface="Arial"/>
                <a:sym typeface="Arial"/>
              </a:rPr>
              <a:t>In JSX: </a:t>
            </a:r>
            <a:endParaRPr/>
          </a:p>
          <a:p>
            <a:pPr indent="0" lvl="0" marL="139700" rtl="0" algn="l">
              <a:lnSpc>
                <a:spcPct val="100000"/>
              </a:lnSpc>
              <a:spcBef>
                <a:spcPts val="0"/>
              </a:spcBef>
              <a:spcAft>
                <a:spcPts val="0"/>
              </a:spcAft>
              <a:buSzPts val="1400"/>
              <a:buNone/>
            </a:pPr>
            <a:r>
              <a:rPr b="0" i="0" lang="en-US" sz="1100" u="none" cap="none" strike="noStrike">
                <a:solidFill>
                  <a:srgbClr val="000000"/>
                </a:solidFill>
                <a:latin typeface="Arial"/>
                <a:ea typeface="Arial"/>
                <a:cs typeface="Arial"/>
                <a:sym typeface="Arial"/>
              </a:rPr>
              <a:t>&lt;div className='ui items'&gt; &lt;p&gt; Hello, friend! I am a basic React component. &lt;/p&gt; &lt;/div&gt; </a:t>
            </a:r>
            <a:endParaRPr/>
          </a:p>
          <a:p>
            <a:pPr indent="0" lvl="0" marL="139700" rtl="0" algn="l">
              <a:lnSpc>
                <a:spcPct val="100000"/>
              </a:lnSpc>
              <a:spcBef>
                <a:spcPts val="0"/>
              </a:spcBef>
              <a:spcAft>
                <a:spcPts val="0"/>
              </a:spcAft>
              <a:buSzPts val="14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1" name="Google Shape;621;p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39700" rtl="0" algn="l">
              <a:lnSpc>
                <a:spcPct val="100000"/>
              </a:lnSpc>
              <a:spcBef>
                <a:spcPts val="0"/>
              </a:spcBef>
              <a:spcAft>
                <a:spcPts val="0"/>
              </a:spcAft>
              <a:buSzPts val="1400"/>
              <a:buNone/>
            </a:pPr>
            <a:r>
              <a:rPr b="1" i="0" lang="en-US" sz="1100" u="none" cap="none" strike="noStrike">
                <a:solidFill>
                  <a:srgbClr val="000000"/>
                </a:solidFill>
                <a:latin typeface="Arial"/>
                <a:ea typeface="Arial"/>
                <a:cs typeface="Arial"/>
                <a:sym typeface="Arial"/>
              </a:rPr>
              <a:t>JSX </a:t>
            </a:r>
            <a:endParaRPr/>
          </a:p>
          <a:p>
            <a:pPr indent="0" lvl="0" marL="139700" rtl="0" algn="l">
              <a:lnSpc>
                <a:spcPct val="100000"/>
              </a:lnSpc>
              <a:spcBef>
                <a:spcPts val="0"/>
              </a:spcBef>
              <a:spcAft>
                <a:spcPts val="0"/>
              </a:spcAft>
              <a:buSzPts val="1400"/>
              <a:buNone/>
            </a:pPr>
            <a:r>
              <a:rPr b="0" i="0" lang="en-US" sz="1100" u="none" cap="none" strike="noStrike">
                <a:solidFill>
                  <a:srgbClr val="000000"/>
                </a:solidFill>
                <a:latin typeface="Arial"/>
                <a:ea typeface="Arial"/>
                <a:cs typeface="Arial"/>
                <a:sym typeface="Arial"/>
              </a:rPr>
              <a:t>React components ultimately render HTML which is displayed in the browser. As such, therender() method of a component needs to describe how the view should be represented as HTML. React builds our apps with a fake representation of the Document Object Model (DOM). React calls this the virtual DOM. Without getting deep into details for now, React allows us to describe a component’s HTML representation in JavaScript. </a:t>
            </a:r>
            <a:endParaRPr/>
          </a:p>
          <a:p>
            <a:pPr indent="0" lvl="0" marL="139700" rtl="0" algn="l">
              <a:lnSpc>
                <a:spcPct val="100000"/>
              </a:lnSpc>
              <a:spcBef>
                <a:spcPts val="0"/>
              </a:spcBef>
              <a:spcAft>
                <a:spcPts val="0"/>
              </a:spcAft>
              <a:buSzPts val="1400"/>
              <a:buNone/>
            </a:pPr>
            <a:r>
              <a:rPr b="0" i="0" lang="en-US" sz="1100" u="none" cap="none" strike="noStrike">
                <a:solidFill>
                  <a:srgbClr val="000000"/>
                </a:solidFill>
                <a:latin typeface="Arial"/>
                <a:ea typeface="Arial"/>
                <a:cs typeface="Arial"/>
                <a:sym typeface="Arial"/>
              </a:rPr>
              <a:t>The Document Object Model (DOM) refers to the browser’s HTML tree that makes up a web page. </a:t>
            </a:r>
            <a:endParaRPr/>
          </a:p>
          <a:p>
            <a:pPr indent="0" lvl="0" marL="139700" rtl="0" algn="l">
              <a:lnSpc>
                <a:spcPct val="100000"/>
              </a:lnSpc>
              <a:spcBef>
                <a:spcPts val="0"/>
              </a:spcBef>
              <a:spcAft>
                <a:spcPts val="0"/>
              </a:spcAft>
              <a:buSzPts val="1400"/>
              <a:buNone/>
            </a:pPr>
            <a:r>
              <a:rPr b="0" i="0" lang="en-US" sz="1100" u="none" cap="none" strike="noStrike">
                <a:solidFill>
                  <a:srgbClr val="000000"/>
                </a:solidFill>
                <a:latin typeface="Arial"/>
                <a:ea typeface="Arial"/>
                <a:cs typeface="Arial"/>
                <a:sym typeface="Arial"/>
              </a:rPr>
              <a:t>JSX was created to make this JavaScript representation of HTML more HTML-like. To understand the difference between HTML and JSX, consider this JavaScript syntax: </a:t>
            </a:r>
            <a:endParaRPr/>
          </a:p>
          <a:p>
            <a:pPr indent="0" lvl="0" marL="139700" rtl="0" algn="l">
              <a:lnSpc>
                <a:spcPct val="100000"/>
              </a:lnSpc>
              <a:spcBef>
                <a:spcPts val="0"/>
              </a:spcBef>
              <a:spcAft>
                <a:spcPts val="0"/>
              </a:spcAft>
              <a:buSzPts val="1400"/>
              <a:buNone/>
            </a:pPr>
            <a:r>
              <a:rPr b="0" i="0" lang="en-US" sz="1100" u="none" cap="none" strike="noStrike">
                <a:solidFill>
                  <a:srgbClr val="000000"/>
                </a:solidFill>
                <a:latin typeface="Arial"/>
                <a:ea typeface="Arial"/>
                <a:cs typeface="Arial"/>
                <a:sym typeface="Arial"/>
              </a:rPr>
              <a:t>React.createElement('div', {className: 'ui items'}, 'Hello, friend! I am a basic React component.' ) </a:t>
            </a:r>
            <a:endParaRPr/>
          </a:p>
          <a:p>
            <a:pPr indent="0" lvl="0" marL="139700" rtl="0" algn="l">
              <a:lnSpc>
                <a:spcPct val="100000"/>
              </a:lnSpc>
              <a:spcBef>
                <a:spcPts val="0"/>
              </a:spcBef>
              <a:spcAft>
                <a:spcPts val="0"/>
              </a:spcAft>
              <a:buSzPts val="1400"/>
              <a:buNone/>
            </a:pPr>
            <a:r>
              <a:rPr b="0" i="0" lang="en-US" sz="1100" u="none" cap="none" strike="noStrike">
                <a:solidFill>
                  <a:srgbClr val="000000"/>
                </a:solidFill>
                <a:latin typeface="Arial"/>
                <a:ea typeface="Arial"/>
                <a:cs typeface="Arial"/>
                <a:sym typeface="Arial"/>
              </a:rPr>
              <a:t>Which can be represented in JSX as: </a:t>
            </a:r>
            <a:endParaRPr/>
          </a:p>
          <a:p>
            <a:pPr indent="0" lvl="0" marL="139700" rtl="0" algn="l">
              <a:lnSpc>
                <a:spcPct val="100000"/>
              </a:lnSpc>
              <a:spcBef>
                <a:spcPts val="0"/>
              </a:spcBef>
              <a:spcAft>
                <a:spcPts val="0"/>
              </a:spcAft>
              <a:buSzPts val="1400"/>
              <a:buNone/>
            </a:pPr>
            <a:r>
              <a:rPr b="0" i="0" lang="en-US" sz="1100" u="none" cap="none" strike="noStrike">
                <a:solidFill>
                  <a:srgbClr val="000000"/>
                </a:solidFill>
                <a:latin typeface="Arial"/>
                <a:ea typeface="Arial"/>
                <a:cs typeface="Arial"/>
                <a:sym typeface="Arial"/>
              </a:rPr>
              <a:t>&lt;div className='ui items'&gt; Hello, friend! I am a basic React component. &lt;/div&gt;</a:t>
            </a:r>
            <a:br>
              <a:rPr b="0" i="0" lang="en-US" sz="1100" u="none" cap="none" strike="noStrike">
                <a:solidFill>
                  <a:srgbClr val="000000"/>
                </a:solidFill>
                <a:latin typeface="Arial"/>
                <a:ea typeface="Arial"/>
                <a:cs typeface="Arial"/>
                <a:sym typeface="Arial"/>
              </a:rPr>
            </a:br>
            <a:r>
              <a:rPr b="0" i="0" lang="en-US" sz="1100" u="none" cap="none" strike="noStrike">
                <a:solidFill>
                  <a:srgbClr val="000000"/>
                </a:solidFill>
                <a:latin typeface="Arial"/>
                <a:ea typeface="Arial"/>
                <a:cs typeface="Arial"/>
                <a:sym typeface="Arial"/>
              </a:rPr>
              <a:t>The code readability is slightly improved in the latter example. This is exacerbated in a nested tree </a:t>
            </a:r>
            <a:endParaRPr/>
          </a:p>
          <a:p>
            <a:pPr indent="0" lvl="0" marL="139700" rtl="0" algn="l">
              <a:lnSpc>
                <a:spcPct val="100000"/>
              </a:lnSpc>
              <a:spcBef>
                <a:spcPts val="0"/>
              </a:spcBef>
              <a:spcAft>
                <a:spcPts val="0"/>
              </a:spcAft>
              <a:buSzPts val="1400"/>
              <a:buNone/>
            </a:pPr>
            <a:r>
              <a:rPr b="0" i="0" lang="en-US" sz="1100" u="none" cap="none" strike="noStrike">
                <a:solidFill>
                  <a:srgbClr val="000000"/>
                </a:solidFill>
                <a:latin typeface="Arial"/>
                <a:ea typeface="Arial"/>
                <a:cs typeface="Arial"/>
                <a:sym typeface="Arial"/>
              </a:rPr>
              <a:t>structure: </a:t>
            </a:r>
            <a:endParaRPr/>
          </a:p>
          <a:p>
            <a:pPr indent="0" lvl="0" marL="139700" rtl="0" algn="l">
              <a:lnSpc>
                <a:spcPct val="100000"/>
              </a:lnSpc>
              <a:spcBef>
                <a:spcPts val="0"/>
              </a:spcBef>
              <a:spcAft>
                <a:spcPts val="0"/>
              </a:spcAft>
              <a:buSzPts val="1400"/>
              <a:buNone/>
            </a:pPr>
            <a:r>
              <a:rPr b="0" i="0" lang="en-US" sz="1100" u="none" cap="none" strike="noStrike">
                <a:solidFill>
                  <a:srgbClr val="000000"/>
                </a:solidFill>
                <a:latin typeface="Arial"/>
                <a:ea typeface="Arial"/>
                <a:cs typeface="Arial"/>
                <a:sym typeface="Arial"/>
              </a:rPr>
              <a:t>React.createElement('div', {className: 'ui items'},</a:t>
            </a:r>
            <a:br>
              <a:rPr b="0" i="0" lang="en-US" sz="1100" u="none" cap="none" strike="noStrike">
                <a:solidFill>
                  <a:srgbClr val="000000"/>
                </a:solidFill>
                <a:latin typeface="Arial"/>
                <a:ea typeface="Arial"/>
                <a:cs typeface="Arial"/>
                <a:sym typeface="Arial"/>
              </a:rPr>
            </a:br>
            <a:r>
              <a:rPr b="0" i="0" lang="en-US" sz="1100" u="none" cap="none" strike="noStrike">
                <a:solidFill>
                  <a:srgbClr val="000000"/>
                </a:solidFill>
                <a:latin typeface="Arial"/>
                <a:ea typeface="Arial"/>
                <a:cs typeface="Arial"/>
                <a:sym typeface="Arial"/>
              </a:rPr>
              <a:t>React.createElement('p', </a:t>
            </a:r>
            <a:r>
              <a:rPr b="1" i="0" lang="en-US" sz="1100" u="none" cap="none" strike="noStrike">
                <a:solidFill>
                  <a:srgbClr val="000000"/>
                </a:solidFill>
                <a:latin typeface="Arial"/>
                <a:ea typeface="Arial"/>
                <a:cs typeface="Arial"/>
                <a:sym typeface="Arial"/>
              </a:rPr>
              <a:t>null</a:t>
            </a:r>
            <a:r>
              <a:rPr b="0" i="0" lang="en-US" sz="1100" u="none" cap="none" strike="noStrike">
                <a:solidFill>
                  <a:srgbClr val="000000"/>
                </a:solidFill>
                <a:latin typeface="Arial"/>
                <a:ea typeface="Arial"/>
                <a:cs typeface="Arial"/>
                <a:sym typeface="Arial"/>
              </a:rPr>
              <a:t>, 'Hello, friend! I am a basic React component.') </a:t>
            </a:r>
            <a:endParaRPr/>
          </a:p>
          <a:p>
            <a:pPr indent="0" lvl="0" marL="139700" rtl="0" algn="l">
              <a:lnSpc>
                <a:spcPct val="100000"/>
              </a:lnSpc>
              <a:spcBef>
                <a:spcPts val="0"/>
              </a:spcBef>
              <a:spcAft>
                <a:spcPts val="0"/>
              </a:spcAft>
              <a:buSzPts val="1400"/>
              <a:buNone/>
            </a:pPr>
            <a:r>
              <a:rPr b="0" i="0" lang="en-US" sz="1100" u="none" cap="none" strike="noStrike">
                <a:solidFill>
                  <a:srgbClr val="000000"/>
                </a:solidFill>
                <a:latin typeface="Arial"/>
                <a:ea typeface="Arial"/>
                <a:cs typeface="Arial"/>
                <a:sym typeface="Arial"/>
              </a:rPr>
              <a:t>) </a:t>
            </a:r>
            <a:endParaRPr/>
          </a:p>
          <a:p>
            <a:pPr indent="0" lvl="0" marL="139700" rtl="0" algn="l">
              <a:lnSpc>
                <a:spcPct val="100000"/>
              </a:lnSpc>
              <a:spcBef>
                <a:spcPts val="0"/>
              </a:spcBef>
              <a:spcAft>
                <a:spcPts val="0"/>
              </a:spcAft>
              <a:buSzPts val="1400"/>
              <a:buNone/>
            </a:pPr>
            <a:r>
              <a:rPr b="0" i="0" lang="en-US" sz="1100" u="none" cap="none" strike="noStrike">
                <a:solidFill>
                  <a:srgbClr val="000000"/>
                </a:solidFill>
                <a:latin typeface="Arial"/>
                <a:ea typeface="Arial"/>
                <a:cs typeface="Arial"/>
                <a:sym typeface="Arial"/>
              </a:rPr>
              <a:t>In JSX: </a:t>
            </a:r>
            <a:endParaRPr/>
          </a:p>
          <a:p>
            <a:pPr indent="0" lvl="0" marL="139700" rtl="0" algn="l">
              <a:lnSpc>
                <a:spcPct val="100000"/>
              </a:lnSpc>
              <a:spcBef>
                <a:spcPts val="0"/>
              </a:spcBef>
              <a:spcAft>
                <a:spcPts val="0"/>
              </a:spcAft>
              <a:buSzPts val="1400"/>
              <a:buNone/>
            </a:pPr>
            <a:r>
              <a:rPr b="0" i="0" lang="en-US" sz="1100" u="none" cap="none" strike="noStrike">
                <a:solidFill>
                  <a:srgbClr val="000000"/>
                </a:solidFill>
                <a:latin typeface="Arial"/>
                <a:ea typeface="Arial"/>
                <a:cs typeface="Arial"/>
                <a:sym typeface="Arial"/>
              </a:rPr>
              <a:t>&lt;div className='ui items'&gt; &lt;p&gt; Hello, friend! I am a basic React component. &lt;/p&gt; &lt;/div&gt; </a:t>
            </a:r>
            <a:endParaRPr/>
          </a:p>
          <a:p>
            <a:pPr indent="0" lvl="0" marL="139700" rtl="0" algn="l">
              <a:lnSpc>
                <a:spcPct val="100000"/>
              </a:lnSpc>
              <a:spcBef>
                <a:spcPts val="0"/>
              </a:spcBef>
              <a:spcAft>
                <a:spcPts val="0"/>
              </a:spcAft>
              <a:buSzPts val="14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29" name="Google Shape;629;p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1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chemeClr val="dk1"/>
                </a:solidFill>
                <a:latin typeface="Arial"/>
                <a:ea typeface="Arial"/>
                <a:cs typeface="Arial"/>
                <a:sym typeface="Arial"/>
              </a:rPr>
              <a:t>‹#›</a:t>
            </a:fld>
            <a:endParaRPr b="0" i="0" sz="800" u="none" cap="none" strike="noStrike">
              <a:solidFill>
                <a:schemeClr val="dk1"/>
              </a:solidFill>
              <a:latin typeface="Arial"/>
              <a:ea typeface="Arial"/>
              <a:cs typeface="Arial"/>
              <a:sym typeface="Arial"/>
            </a:endParaRPr>
          </a:p>
        </p:txBody>
      </p:sp>
      <p:sp>
        <p:nvSpPr>
          <p:cNvPr id="638" name="Google Shape;638;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9" name="Google Shape;63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12746" lvl="0" marL="112746" rtl="0" algn="l">
              <a:lnSpc>
                <a:spcPct val="80000"/>
              </a:lnSpc>
              <a:spcBef>
                <a:spcPts val="0"/>
              </a:spcBef>
              <a:spcAft>
                <a:spcPts val="0"/>
              </a:spcAft>
              <a:buSzPts val="1400"/>
              <a:buNone/>
            </a:pPr>
            <a:r>
              <a:rPr b="0" i="0" lang="en-US" sz="1200">
                <a:solidFill>
                  <a:srgbClr val="000000"/>
                </a:solidFill>
                <a:latin typeface="Arial"/>
                <a:ea typeface="Arial"/>
                <a:cs typeface="Arial"/>
                <a:sym typeface="Arial"/>
              </a:rPr>
              <a:t>Sección 3.2.2.3</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12" name="Google Shape;31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46" name="Google Shape;646;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55" name="Google Shape;655;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62" name="Google Shape;662;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73" name="Google Shape;673;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84" name="Google Shape;684;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95" name="Google Shape;695;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704" name="Google Shape;704;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720" name="Google Shape;720;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728" name="Google Shape;728;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745" name="Google Shape;745;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20" name="Google Shape;320;p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754" name="Google Shape;754;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761" name="Google Shape;761;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768" name="Google Shape;768;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775" name="Google Shape;775;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782" name="Google Shape;782;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789" name="Google Shape;789;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798" name="Google Shape;798;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805" name="Google Shape;805;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812" name="Google Shape;812;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819" name="Google Shape;819;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1" i="0" lang="en-US" sz="1200" u="none" strike="noStrike">
                <a:solidFill>
                  <a:schemeClr val="dk1"/>
                </a:solidFill>
                <a:latin typeface="Arial"/>
                <a:ea typeface="Arial"/>
                <a:cs typeface="Arial"/>
                <a:sym typeface="Arial"/>
              </a:rPr>
              <a:t>Virtual machines</a:t>
            </a:r>
            <a:endParaRPr b="0" i="0" sz="1200" u="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US" sz="1200" u="none" strike="noStrike">
                <a:solidFill>
                  <a:schemeClr val="dk1"/>
                </a:solidFill>
                <a:latin typeface="Arial"/>
                <a:ea typeface="Arial"/>
                <a:cs typeface="Arial"/>
                <a:sym typeface="Arial"/>
              </a:rPr>
              <a:t>One way to solve the flexibility and isolation problems is through the use of Virtual Machines, or VMs. A virtual machine is like a computer within your computer; it has its own computing power, network interfaces, and storage.</a:t>
            </a:r>
            <a:endParaRPr/>
          </a:p>
          <a:p>
            <a:pPr indent="-317500" lvl="0" marL="457200" marR="0" rtl="0" algn="l">
              <a:lnSpc>
                <a:spcPct val="100000"/>
              </a:lnSpc>
              <a:spcBef>
                <a:spcPts val="0"/>
              </a:spcBef>
              <a:spcAft>
                <a:spcPts val="0"/>
              </a:spcAft>
              <a:buClr>
                <a:srgbClr val="000000"/>
              </a:buClr>
              <a:buSzPts val="1400"/>
              <a:buFont typeface="Arial"/>
              <a:buChar char="●"/>
            </a:pPr>
            <a:r>
              <a:rPr b="0" i="0" lang="en-US" sz="1200" u="none" strike="noStrike">
                <a:solidFill>
                  <a:schemeClr val="dk1"/>
                </a:solidFill>
                <a:latin typeface="Arial"/>
                <a:ea typeface="Arial"/>
                <a:cs typeface="Arial"/>
                <a:sym typeface="Arial"/>
              </a:rPr>
              <a:t>A hypervisor is software that creates and manages VMs. Hypervisors are available as open-source (OpenStack, Linux KVM, XEN), and also from commercial vendors such as Oracle (VirtualBox), VMware (Horizon, vSphere, Fusion), Microsoft (Hyper-V), and others. Hypervisors are generally classified as either 'Type 1', which run directly on the physical hardware ('bare metal'), and 'Type 2', which run, usually as an application, under an existing operating system.</a:t>
            </a:r>
            <a:endParaRPr/>
          </a:p>
          <a:p>
            <a:pPr indent="-317500" lvl="0" marL="457200" marR="0" rtl="0" algn="l">
              <a:lnSpc>
                <a:spcPct val="100000"/>
              </a:lnSpc>
              <a:spcBef>
                <a:spcPts val="0"/>
              </a:spcBef>
              <a:spcAft>
                <a:spcPts val="0"/>
              </a:spcAft>
              <a:buClr>
                <a:srgbClr val="000000"/>
              </a:buClr>
              <a:buSzPts val="1400"/>
              <a:buFont typeface="Arial"/>
              <a:buChar char="●"/>
            </a:pPr>
            <a:r>
              <a:rPr b="0" i="0" lang="en-US" sz="1200" u="none" strike="noStrike">
                <a:solidFill>
                  <a:schemeClr val="dk1"/>
                </a:solidFill>
                <a:latin typeface="Arial"/>
                <a:ea typeface="Arial"/>
                <a:cs typeface="Arial"/>
                <a:sym typeface="Arial"/>
              </a:rPr>
              <a:t>The use of VMs overcome a number of restrictions. For example, if you had three workloads you wanted to isolate from each other, you could create three separate virtual machines on one bare metal server.</a:t>
            </a:r>
            <a:endParaRPr/>
          </a:p>
          <a:p>
            <a:pPr indent="0" lvl="0" marL="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826" name="Google Shape;826;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833" name="Google Shape;833;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840" name="Google Shape;840;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847" name="Google Shape;847;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854" name="Google Shape;854;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861" name="Google Shape;861;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868" name="Google Shape;868;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875" name="Google Shape;875;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882" name="Google Shape;882;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890" name="Google Shape;890;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El software de aplicación se está escribiendo ahora y se ejecuta en un entorno "sin servidor" debido al aumento de tecnologías de almacenar contenedores como </a:t>
            </a:r>
            <a:r>
              <a:rPr b="1" lang="en-US" sz="1100">
                <a:solidFill>
                  <a:schemeClr val="dk1"/>
                </a:solidFill>
              </a:rPr>
              <a:t>Docker</a:t>
            </a:r>
            <a:r>
              <a:rPr lang="en-US" sz="1100">
                <a:solidFill>
                  <a:schemeClr val="dk1"/>
                </a:solidFill>
              </a:rPr>
              <a:t> y </a:t>
            </a:r>
            <a:r>
              <a:rPr b="1" lang="en-US" sz="1100">
                <a:solidFill>
                  <a:schemeClr val="dk1"/>
                </a:solidFill>
              </a:rPr>
              <a:t>Kubernetes</a:t>
            </a:r>
            <a:r>
              <a:rPr lang="en-US" sz="1100">
                <a:solidFill>
                  <a:schemeClr val="dk1"/>
                </a:solidFill>
              </a:rPr>
              <a:t>.</a:t>
            </a:r>
            <a:endParaRPr/>
          </a:p>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rPr>
              <a:t>Trabajar en Linux significará cada vez más trabajar dentro de un equipo de desarrollo que recurra a las disciplinas de programación, diseño de bases de datos, redes y administración de sistemas para crear los sistemas del futuro.</a:t>
            </a:r>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898" name="Google Shape;898;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907" name="Google Shape;907;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915" name="Google Shape;915;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924" name="Google Shape;924;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933" name="Google Shape;933;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941" name="Google Shape;941;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949" name="Google Shape;949;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960" name="Google Shape;960;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967" name="Google Shape;967;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974" name="Google Shape;974;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987" name="Google Shape;987;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995" name="Google Shape;995;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004" name="Google Shape;1004;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011" name="Google Shape;1011;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p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018" name="Google Shape;1018;p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p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025" name="Google Shape;1025;p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p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032" name="Google Shape;1032;p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p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039" name="Google Shape;1039;p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TITLE" type="title">
  <p:cSld name="TITLE">
    <p:bg>
      <p:bgPr>
        <a:gradFill>
          <a:gsLst>
            <a:gs pos="0">
              <a:srgbClr val="052643"/>
            </a:gs>
            <a:gs pos="81000">
              <a:srgbClr val="041829"/>
            </a:gs>
            <a:gs pos="82000">
              <a:srgbClr val="041829"/>
            </a:gs>
            <a:gs pos="89992">
              <a:srgbClr val="041726"/>
            </a:gs>
            <a:gs pos="100000">
              <a:srgbClr val="041523"/>
            </a:gs>
          </a:gsLst>
          <a:path path="circle">
            <a:fillToRect b="50%" l="50%" r="50%" t="50%"/>
          </a:path>
          <a:tileRect/>
        </a:gradFill>
      </p:bgPr>
    </p:bg>
    <p:spTree>
      <p:nvGrpSpPr>
        <p:cNvPr id="8" name="Shape 8"/>
        <p:cNvGrpSpPr/>
        <p:nvPr/>
      </p:nvGrpSpPr>
      <p:grpSpPr>
        <a:xfrm>
          <a:off x="0" y="0"/>
          <a:ext cx="0" cy="0"/>
          <a:chOff x="0" y="0"/>
          <a:chExt cx="0" cy="0"/>
        </a:xfrm>
      </p:grpSpPr>
      <p:sp>
        <p:nvSpPr>
          <p:cNvPr id="9" name="Google Shape;9;p59"/>
          <p:cNvSpPr txBox="1"/>
          <p:nvPr>
            <p:ph type="ctrTitle"/>
          </p:nvPr>
        </p:nvSpPr>
        <p:spPr>
          <a:xfrm>
            <a:off x="5237375" y="3670025"/>
            <a:ext cx="3129600" cy="6066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48FFD5"/>
              </a:buClr>
              <a:buSzPts val="3000"/>
              <a:buFont typeface="Roboto Black"/>
              <a:buNone/>
              <a:defRPr b="0" sz="3000">
                <a:solidFill>
                  <a:srgbClr val="48FFD5"/>
                </a:solidFill>
                <a:latin typeface="Roboto Black"/>
                <a:ea typeface="Roboto Black"/>
                <a:cs typeface="Roboto Black"/>
                <a:sym typeface="Roboto Black"/>
              </a:defRPr>
            </a:lvl1pPr>
            <a:lvl2pPr lvl="1" algn="r">
              <a:lnSpc>
                <a:spcPct val="100000"/>
              </a:lnSpc>
              <a:spcBef>
                <a:spcPts val="0"/>
              </a:spcBef>
              <a:spcAft>
                <a:spcPts val="0"/>
              </a:spcAft>
              <a:buClr>
                <a:srgbClr val="48FFD5"/>
              </a:buClr>
              <a:buSzPts val="3600"/>
              <a:buNone/>
              <a:defRPr sz="3600">
                <a:solidFill>
                  <a:srgbClr val="48FFD5"/>
                </a:solidFill>
              </a:defRPr>
            </a:lvl2pPr>
            <a:lvl3pPr lvl="2" algn="r">
              <a:lnSpc>
                <a:spcPct val="100000"/>
              </a:lnSpc>
              <a:spcBef>
                <a:spcPts val="0"/>
              </a:spcBef>
              <a:spcAft>
                <a:spcPts val="0"/>
              </a:spcAft>
              <a:buClr>
                <a:srgbClr val="48FFD5"/>
              </a:buClr>
              <a:buSzPts val="3600"/>
              <a:buNone/>
              <a:defRPr sz="3600">
                <a:solidFill>
                  <a:srgbClr val="48FFD5"/>
                </a:solidFill>
              </a:defRPr>
            </a:lvl3pPr>
            <a:lvl4pPr lvl="3" algn="r">
              <a:lnSpc>
                <a:spcPct val="100000"/>
              </a:lnSpc>
              <a:spcBef>
                <a:spcPts val="0"/>
              </a:spcBef>
              <a:spcAft>
                <a:spcPts val="0"/>
              </a:spcAft>
              <a:buClr>
                <a:srgbClr val="48FFD5"/>
              </a:buClr>
              <a:buSzPts val="3600"/>
              <a:buNone/>
              <a:defRPr sz="3600">
                <a:solidFill>
                  <a:srgbClr val="48FFD5"/>
                </a:solidFill>
              </a:defRPr>
            </a:lvl4pPr>
            <a:lvl5pPr lvl="4" algn="r">
              <a:lnSpc>
                <a:spcPct val="100000"/>
              </a:lnSpc>
              <a:spcBef>
                <a:spcPts val="0"/>
              </a:spcBef>
              <a:spcAft>
                <a:spcPts val="0"/>
              </a:spcAft>
              <a:buClr>
                <a:srgbClr val="48FFD5"/>
              </a:buClr>
              <a:buSzPts val="3600"/>
              <a:buNone/>
              <a:defRPr sz="3600">
                <a:solidFill>
                  <a:srgbClr val="48FFD5"/>
                </a:solidFill>
              </a:defRPr>
            </a:lvl5pPr>
            <a:lvl6pPr lvl="5" algn="r">
              <a:lnSpc>
                <a:spcPct val="100000"/>
              </a:lnSpc>
              <a:spcBef>
                <a:spcPts val="0"/>
              </a:spcBef>
              <a:spcAft>
                <a:spcPts val="0"/>
              </a:spcAft>
              <a:buClr>
                <a:srgbClr val="48FFD5"/>
              </a:buClr>
              <a:buSzPts val="3600"/>
              <a:buNone/>
              <a:defRPr sz="3600">
                <a:solidFill>
                  <a:srgbClr val="48FFD5"/>
                </a:solidFill>
              </a:defRPr>
            </a:lvl6pPr>
            <a:lvl7pPr lvl="6" algn="r">
              <a:lnSpc>
                <a:spcPct val="100000"/>
              </a:lnSpc>
              <a:spcBef>
                <a:spcPts val="0"/>
              </a:spcBef>
              <a:spcAft>
                <a:spcPts val="0"/>
              </a:spcAft>
              <a:buClr>
                <a:srgbClr val="48FFD5"/>
              </a:buClr>
              <a:buSzPts val="3600"/>
              <a:buNone/>
              <a:defRPr sz="3600">
                <a:solidFill>
                  <a:srgbClr val="48FFD5"/>
                </a:solidFill>
              </a:defRPr>
            </a:lvl7pPr>
            <a:lvl8pPr lvl="7" algn="r">
              <a:lnSpc>
                <a:spcPct val="100000"/>
              </a:lnSpc>
              <a:spcBef>
                <a:spcPts val="0"/>
              </a:spcBef>
              <a:spcAft>
                <a:spcPts val="0"/>
              </a:spcAft>
              <a:buClr>
                <a:srgbClr val="48FFD5"/>
              </a:buClr>
              <a:buSzPts val="3600"/>
              <a:buNone/>
              <a:defRPr sz="3600">
                <a:solidFill>
                  <a:srgbClr val="48FFD5"/>
                </a:solidFill>
              </a:defRPr>
            </a:lvl8pPr>
            <a:lvl9pPr lvl="8" algn="r">
              <a:lnSpc>
                <a:spcPct val="100000"/>
              </a:lnSpc>
              <a:spcBef>
                <a:spcPts val="0"/>
              </a:spcBef>
              <a:spcAft>
                <a:spcPts val="0"/>
              </a:spcAft>
              <a:buClr>
                <a:srgbClr val="48FFD5"/>
              </a:buClr>
              <a:buSzPts val="3600"/>
              <a:buNone/>
              <a:defRPr sz="3600">
                <a:solidFill>
                  <a:srgbClr val="48FFD5"/>
                </a:solidFill>
              </a:defRPr>
            </a:lvl9pPr>
          </a:lstStyle>
          <a:p/>
        </p:txBody>
      </p:sp>
      <p:sp>
        <p:nvSpPr>
          <p:cNvPr id="10" name="Google Shape;10;p59"/>
          <p:cNvSpPr txBox="1"/>
          <p:nvPr>
            <p:ph idx="1" type="subTitle"/>
          </p:nvPr>
        </p:nvSpPr>
        <p:spPr>
          <a:xfrm>
            <a:off x="5237375" y="4181150"/>
            <a:ext cx="3129600" cy="606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GRAPHIC">
  <p:cSld name="TITLE + GRAPHIC">
    <p:bg>
      <p:bgPr>
        <a:gradFill>
          <a:gsLst>
            <a:gs pos="0">
              <a:srgbClr val="052643"/>
            </a:gs>
            <a:gs pos="100000">
              <a:srgbClr val="041523"/>
            </a:gs>
          </a:gsLst>
          <a:path path="circle">
            <a:fillToRect b="50%" l="50%" r="50%" t="50%"/>
          </a:path>
          <a:tileRect/>
        </a:gradFill>
      </p:bgPr>
    </p:bg>
    <p:spTree>
      <p:nvGrpSpPr>
        <p:cNvPr id="71" name="Shape 71"/>
        <p:cNvGrpSpPr/>
        <p:nvPr/>
      </p:nvGrpSpPr>
      <p:grpSpPr>
        <a:xfrm>
          <a:off x="0" y="0"/>
          <a:ext cx="0" cy="0"/>
          <a:chOff x="0" y="0"/>
          <a:chExt cx="0" cy="0"/>
        </a:xfrm>
      </p:grpSpPr>
      <p:sp>
        <p:nvSpPr>
          <p:cNvPr id="72" name="Google Shape;72;p71"/>
          <p:cNvSpPr txBox="1"/>
          <p:nvPr>
            <p:ph type="ctrTitle"/>
          </p:nvPr>
        </p:nvSpPr>
        <p:spPr>
          <a:xfrm>
            <a:off x="5822506" y="2519563"/>
            <a:ext cx="2076000" cy="19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3" name="Google Shape;73;p71"/>
          <p:cNvSpPr txBox="1"/>
          <p:nvPr>
            <p:ph idx="2" type="ctrTitle"/>
          </p:nvPr>
        </p:nvSpPr>
        <p:spPr>
          <a:xfrm>
            <a:off x="5822506" y="3943413"/>
            <a:ext cx="2076000" cy="19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4" name="Google Shape;74;p71"/>
          <p:cNvSpPr txBox="1"/>
          <p:nvPr>
            <p:ph idx="3" type="ctrTitle"/>
          </p:nvPr>
        </p:nvSpPr>
        <p:spPr>
          <a:xfrm>
            <a:off x="5822506" y="3231488"/>
            <a:ext cx="2076000" cy="19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5" name="Google Shape;75;p71"/>
          <p:cNvSpPr txBox="1"/>
          <p:nvPr>
            <p:ph idx="4" type="title"/>
          </p:nvPr>
        </p:nvSpPr>
        <p:spPr>
          <a:xfrm>
            <a:off x="5822506" y="1971825"/>
            <a:ext cx="1176900" cy="606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p:txBody>
      </p:sp>
      <p:sp>
        <p:nvSpPr>
          <p:cNvPr id="76" name="Google Shape;76;p71"/>
          <p:cNvSpPr txBox="1"/>
          <p:nvPr>
            <p:ph idx="5" type="title"/>
          </p:nvPr>
        </p:nvSpPr>
        <p:spPr>
          <a:xfrm>
            <a:off x="5822506" y="2712375"/>
            <a:ext cx="1176900" cy="606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p:txBody>
      </p:sp>
      <p:sp>
        <p:nvSpPr>
          <p:cNvPr id="77" name="Google Shape;77;p71"/>
          <p:cNvSpPr txBox="1"/>
          <p:nvPr>
            <p:ph idx="6" type="title"/>
          </p:nvPr>
        </p:nvSpPr>
        <p:spPr>
          <a:xfrm>
            <a:off x="5822506" y="3442200"/>
            <a:ext cx="1176900" cy="606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p:txBody>
      </p:sp>
      <p:sp>
        <p:nvSpPr>
          <p:cNvPr id="78" name="Google Shape;78;p71"/>
          <p:cNvSpPr txBox="1"/>
          <p:nvPr>
            <p:ph idx="7" type="ctrTitle"/>
          </p:nvPr>
        </p:nvSpPr>
        <p:spPr>
          <a:xfrm>
            <a:off x="311700" y="644550"/>
            <a:ext cx="8520600" cy="606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algn="ctr">
              <a:lnSpc>
                <a:spcPct val="100000"/>
              </a:lnSpc>
              <a:spcBef>
                <a:spcPts val="0"/>
              </a:spcBef>
              <a:spcAft>
                <a:spcPts val="0"/>
              </a:spcAft>
              <a:buClr>
                <a:srgbClr val="FFFFFF"/>
              </a:buClr>
              <a:buSzPts val="5200"/>
              <a:buNone/>
              <a:defRPr sz="5200">
                <a:solidFill>
                  <a:srgbClr val="FFFFFF"/>
                </a:solidFill>
              </a:defRPr>
            </a:lvl2pPr>
            <a:lvl3pPr lvl="2" algn="ctr">
              <a:lnSpc>
                <a:spcPct val="100000"/>
              </a:lnSpc>
              <a:spcBef>
                <a:spcPts val="0"/>
              </a:spcBef>
              <a:spcAft>
                <a:spcPts val="0"/>
              </a:spcAft>
              <a:buClr>
                <a:srgbClr val="FFFFFF"/>
              </a:buClr>
              <a:buSzPts val="5200"/>
              <a:buNone/>
              <a:defRPr sz="5200">
                <a:solidFill>
                  <a:srgbClr val="FFFFFF"/>
                </a:solidFill>
              </a:defRPr>
            </a:lvl3pPr>
            <a:lvl4pPr lvl="3" algn="ctr">
              <a:lnSpc>
                <a:spcPct val="100000"/>
              </a:lnSpc>
              <a:spcBef>
                <a:spcPts val="0"/>
              </a:spcBef>
              <a:spcAft>
                <a:spcPts val="0"/>
              </a:spcAft>
              <a:buClr>
                <a:srgbClr val="FFFFFF"/>
              </a:buClr>
              <a:buSzPts val="5200"/>
              <a:buNone/>
              <a:defRPr sz="5200">
                <a:solidFill>
                  <a:srgbClr val="FFFFFF"/>
                </a:solidFill>
              </a:defRPr>
            </a:lvl4pPr>
            <a:lvl5pPr lvl="4" algn="ctr">
              <a:lnSpc>
                <a:spcPct val="100000"/>
              </a:lnSpc>
              <a:spcBef>
                <a:spcPts val="0"/>
              </a:spcBef>
              <a:spcAft>
                <a:spcPts val="0"/>
              </a:spcAft>
              <a:buClr>
                <a:srgbClr val="FFFFFF"/>
              </a:buClr>
              <a:buSzPts val="5200"/>
              <a:buNone/>
              <a:defRPr sz="5200">
                <a:solidFill>
                  <a:srgbClr val="FFFFFF"/>
                </a:solidFill>
              </a:defRPr>
            </a:lvl5pPr>
            <a:lvl6pPr lvl="5" algn="ctr">
              <a:lnSpc>
                <a:spcPct val="100000"/>
              </a:lnSpc>
              <a:spcBef>
                <a:spcPts val="0"/>
              </a:spcBef>
              <a:spcAft>
                <a:spcPts val="0"/>
              </a:spcAft>
              <a:buClr>
                <a:srgbClr val="FFFFFF"/>
              </a:buClr>
              <a:buSzPts val="5200"/>
              <a:buNone/>
              <a:defRPr sz="5200">
                <a:solidFill>
                  <a:srgbClr val="FFFFFF"/>
                </a:solidFill>
              </a:defRPr>
            </a:lvl6pPr>
            <a:lvl7pPr lvl="6" algn="ctr">
              <a:lnSpc>
                <a:spcPct val="100000"/>
              </a:lnSpc>
              <a:spcBef>
                <a:spcPts val="0"/>
              </a:spcBef>
              <a:spcAft>
                <a:spcPts val="0"/>
              </a:spcAft>
              <a:buClr>
                <a:srgbClr val="FFFFFF"/>
              </a:buClr>
              <a:buSzPts val="5200"/>
              <a:buNone/>
              <a:defRPr sz="5200">
                <a:solidFill>
                  <a:srgbClr val="FFFFFF"/>
                </a:solidFill>
              </a:defRPr>
            </a:lvl7pPr>
            <a:lvl8pPr lvl="7" algn="ctr">
              <a:lnSpc>
                <a:spcPct val="100000"/>
              </a:lnSpc>
              <a:spcBef>
                <a:spcPts val="0"/>
              </a:spcBef>
              <a:spcAft>
                <a:spcPts val="0"/>
              </a:spcAft>
              <a:buClr>
                <a:srgbClr val="FFFFFF"/>
              </a:buClr>
              <a:buSzPts val="5200"/>
              <a:buNone/>
              <a:defRPr sz="5200">
                <a:solidFill>
                  <a:srgbClr val="FFFFFF"/>
                </a:solidFill>
              </a:defRPr>
            </a:lvl8pPr>
            <a:lvl9pPr lvl="8" algn="ctr">
              <a:lnSpc>
                <a:spcPct val="100000"/>
              </a:lnSpc>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2">
  <p:cSld name="TITLE + IMAGE 2">
    <p:bg>
      <p:bgPr>
        <a:gradFill>
          <a:gsLst>
            <a:gs pos="0">
              <a:srgbClr val="052643"/>
            </a:gs>
            <a:gs pos="100000">
              <a:srgbClr val="041523"/>
            </a:gs>
          </a:gsLst>
          <a:path path="circle">
            <a:fillToRect b="50%" l="50%" r="50%" t="50%"/>
          </a:path>
          <a:tileRect/>
        </a:gradFill>
      </p:bgPr>
    </p:bg>
    <p:spTree>
      <p:nvGrpSpPr>
        <p:cNvPr id="79" name="Shape 79"/>
        <p:cNvGrpSpPr/>
        <p:nvPr/>
      </p:nvGrpSpPr>
      <p:grpSpPr>
        <a:xfrm>
          <a:off x="0" y="0"/>
          <a:ext cx="0" cy="0"/>
          <a:chOff x="0" y="0"/>
          <a:chExt cx="0" cy="0"/>
        </a:xfrm>
      </p:grpSpPr>
      <p:sp>
        <p:nvSpPr>
          <p:cNvPr id="80" name="Google Shape;80;p72"/>
          <p:cNvSpPr txBox="1"/>
          <p:nvPr>
            <p:ph type="ctrTitle"/>
          </p:nvPr>
        </p:nvSpPr>
        <p:spPr>
          <a:xfrm>
            <a:off x="311700" y="644550"/>
            <a:ext cx="8520600" cy="606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algn="ctr">
              <a:lnSpc>
                <a:spcPct val="100000"/>
              </a:lnSpc>
              <a:spcBef>
                <a:spcPts val="0"/>
              </a:spcBef>
              <a:spcAft>
                <a:spcPts val="0"/>
              </a:spcAft>
              <a:buClr>
                <a:srgbClr val="FFFFFF"/>
              </a:buClr>
              <a:buSzPts val="5200"/>
              <a:buNone/>
              <a:defRPr sz="5200">
                <a:solidFill>
                  <a:srgbClr val="FFFFFF"/>
                </a:solidFill>
              </a:defRPr>
            </a:lvl2pPr>
            <a:lvl3pPr lvl="2" algn="ctr">
              <a:lnSpc>
                <a:spcPct val="100000"/>
              </a:lnSpc>
              <a:spcBef>
                <a:spcPts val="0"/>
              </a:spcBef>
              <a:spcAft>
                <a:spcPts val="0"/>
              </a:spcAft>
              <a:buClr>
                <a:srgbClr val="FFFFFF"/>
              </a:buClr>
              <a:buSzPts val="5200"/>
              <a:buNone/>
              <a:defRPr sz="5200">
                <a:solidFill>
                  <a:srgbClr val="FFFFFF"/>
                </a:solidFill>
              </a:defRPr>
            </a:lvl3pPr>
            <a:lvl4pPr lvl="3" algn="ctr">
              <a:lnSpc>
                <a:spcPct val="100000"/>
              </a:lnSpc>
              <a:spcBef>
                <a:spcPts val="0"/>
              </a:spcBef>
              <a:spcAft>
                <a:spcPts val="0"/>
              </a:spcAft>
              <a:buClr>
                <a:srgbClr val="FFFFFF"/>
              </a:buClr>
              <a:buSzPts val="5200"/>
              <a:buNone/>
              <a:defRPr sz="5200">
                <a:solidFill>
                  <a:srgbClr val="FFFFFF"/>
                </a:solidFill>
              </a:defRPr>
            </a:lvl4pPr>
            <a:lvl5pPr lvl="4" algn="ctr">
              <a:lnSpc>
                <a:spcPct val="100000"/>
              </a:lnSpc>
              <a:spcBef>
                <a:spcPts val="0"/>
              </a:spcBef>
              <a:spcAft>
                <a:spcPts val="0"/>
              </a:spcAft>
              <a:buClr>
                <a:srgbClr val="FFFFFF"/>
              </a:buClr>
              <a:buSzPts val="5200"/>
              <a:buNone/>
              <a:defRPr sz="5200">
                <a:solidFill>
                  <a:srgbClr val="FFFFFF"/>
                </a:solidFill>
              </a:defRPr>
            </a:lvl5pPr>
            <a:lvl6pPr lvl="5" algn="ctr">
              <a:lnSpc>
                <a:spcPct val="100000"/>
              </a:lnSpc>
              <a:spcBef>
                <a:spcPts val="0"/>
              </a:spcBef>
              <a:spcAft>
                <a:spcPts val="0"/>
              </a:spcAft>
              <a:buClr>
                <a:srgbClr val="FFFFFF"/>
              </a:buClr>
              <a:buSzPts val="5200"/>
              <a:buNone/>
              <a:defRPr sz="5200">
                <a:solidFill>
                  <a:srgbClr val="FFFFFF"/>
                </a:solidFill>
              </a:defRPr>
            </a:lvl6pPr>
            <a:lvl7pPr lvl="6" algn="ctr">
              <a:lnSpc>
                <a:spcPct val="100000"/>
              </a:lnSpc>
              <a:spcBef>
                <a:spcPts val="0"/>
              </a:spcBef>
              <a:spcAft>
                <a:spcPts val="0"/>
              </a:spcAft>
              <a:buClr>
                <a:srgbClr val="FFFFFF"/>
              </a:buClr>
              <a:buSzPts val="5200"/>
              <a:buNone/>
              <a:defRPr sz="5200">
                <a:solidFill>
                  <a:srgbClr val="FFFFFF"/>
                </a:solidFill>
              </a:defRPr>
            </a:lvl7pPr>
            <a:lvl8pPr lvl="7" algn="ctr">
              <a:lnSpc>
                <a:spcPct val="100000"/>
              </a:lnSpc>
              <a:spcBef>
                <a:spcPts val="0"/>
              </a:spcBef>
              <a:spcAft>
                <a:spcPts val="0"/>
              </a:spcAft>
              <a:buClr>
                <a:srgbClr val="FFFFFF"/>
              </a:buClr>
              <a:buSzPts val="5200"/>
              <a:buNone/>
              <a:defRPr sz="5200">
                <a:solidFill>
                  <a:srgbClr val="FFFFFF"/>
                </a:solidFill>
              </a:defRPr>
            </a:lvl8pPr>
            <a:lvl9pPr lvl="8" algn="ctr">
              <a:lnSpc>
                <a:spcPct val="100000"/>
              </a:lnSpc>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HANKS">
    <p:bg>
      <p:bgPr>
        <a:gradFill>
          <a:gsLst>
            <a:gs pos="0">
              <a:srgbClr val="052643"/>
            </a:gs>
            <a:gs pos="100000">
              <a:srgbClr val="041523"/>
            </a:gs>
          </a:gsLst>
          <a:path path="circle">
            <a:fillToRect b="50%" l="50%" r="50%" t="50%"/>
          </a:path>
          <a:tileRect/>
        </a:gradFill>
      </p:bgPr>
    </p:bg>
    <p:spTree>
      <p:nvGrpSpPr>
        <p:cNvPr id="81" name="Shape 81"/>
        <p:cNvGrpSpPr/>
        <p:nvPr/>
      </p:nvGrpSpPr>
      <p:grpSpPr>
        <a:xfrm>
          <a:off x="0" y="0"/>
          <a:ext cx="0" cy="0"/>
          <a:chOff x="0" y="0"/>
          <a:chExt cx="0" cy="0"/>
        </a:xfrm>
      </p:grpSpPr>
      <p:sp>
        <p:nvSpPr>
          <p:cNvPr id="82" name="Google Shape;82;p73"/>
          <p:cNvSpPr/>
          <p:nvPr/>
        </p:nvSpPr>
        <p:spPr>
          <a:xfrm>
            <a:off x="3681325" y="543450"/>
            <a:ext cx="5803500" cy="4056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EFFC1"/>
              </a:solidFill>
              <a:latin typeface="Arial"/>
              <a:ea typeface="Arial"/>
              <a:cs typeface="Arial"/>
              <a:sym typeface="Arial"/>
            </a:endParaRPr>
          </a:p>
        </p:txBody>
      </p:sp>
      <p:sp>
        <p:nvSpPr>
          <p:cNvPr id="83" name="Google Shape;83;p73"/>
          <p:cNvSpPr txBox="1"/>
          <p:nvPr>
            <p:ph type="ctrTitle"/>
          </p:nvPr>
        </p:nvSpPr>
        <p:spPr>
          <a:xfrm>
            <a:off x="3986575" y="1429225"/>
            <a:ext cx="3578100" cy="606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E2A47"/>
              </a:buClr>
              <a:buSzPts val="3000"/>
              <a:buFont typeface="Roboto Black"/>
              <a:buNone/>
              <a:defRPr b="0" sz="3000">
                <a:solidFill>
                  <a:srgbClr val="0E2A47"/>
                </a:solidFill>
                <a:latin typeface="Roboto Black"/>
                <a:ea typeface="Roboto Black"/>
                <a:cs typeface="Roboto Black"/>
                <a:sym typeface="Roboto Black"/>
              </a:defRPr>
            </a:lvl1pPr>
            <a:lvl2pPr lvl="1" algn="ctr">
              <a:lnSpc>
                <a:spcPct val="100000"/>
              </a:lnSpc>
              <a:spcBef>
                <a:spcPts val="0"/>
              </a:spcBef>
              <a:spcAft>
                <a:spcPts val="0"/>
              </a:spcAft>
              <a:buClr>
                <a:srgbClr val="0E2A47"/>
              </a:buClr>
              <a:buSzPts val="5200"/>
              <a:buNone/>
              <a:defRPr sz="5200">
                <a:solidFill>
                  <a:srgbClr val="0E2A47"/>
                </a:solidFill>
              </a:defRPr>
            </a:lvl2pPr>
            <a:lvl3pPr lvl="2" algn="ctr">
              <a:lnSpc>
                <a:spcPct val="100000"/>
              </a:lnSpc>
              <a:spcBef>
                <a:spcPts val="0"/>
              </a:spcBef>
              <a:spcAft>
                <a:spcPts val="0"/>
              </a:spcAft>
              <a:buClr>
                <a:srgbClr val="0E2A47"/>
              </a:buClr>
              <a:buSzPts val="5200"/>
              <a:buNone/>
              <a:defRPr sz="5200">
                <a:solidFill>
                  <a:srgbClr val="0E2A47"/>
                </a:solidFill>
              </a:defRPr>
            </a:lvl3pPr>
            <a:lvl4pPr lvl="3" algn="ctr">
              <a:lnSpc>
                <a:spcPct val="100000"/>
              </a:lnSpc>
              <a:spcBef>
                <a:spcPts val="0"/>
              </a:spcBef>
              <a:spcAft>
                <a:spcPts val="0"/>
              </a:spcAft>
              <a:buClr>
                <a:srgbClr val="0E2A47"/>
              </a:buClr>
              <a:buSzPts val="5200"/>
              <a:buNone/>
              <a:defRPr sz="5200">
                <a:solidFill>
                  <a:srgbClr val="0E2A47"/>
                </a:solidFill>
              </a:defRPr>
            </a:lvl4pPr>
            <a:lvl5pPr lvl="4" algn="ctr">
              <a:lnSpc>
                <a:spcPct val="100000"/>
              </a:lnSpc>
              <a:spcBef>
                <a:spcPts val="0"/>
              </a:spcBef>
              <a:spcAft>
                <a:spcPts val="0"/>
              </a:spcAft>
              <a:buClr>
                <a:srgbClr val="0E2A47"/>
              </a:buClr>
              <a:buSzPts val="5200"/>
              <a:buNone/>
              <a:defRPr sz="5200">
                <a:solidFill>
                  <a:srgbClr val="0E2A47"/>
                </a:solidFill>
              </a:defRPr>
            </a:lvl5pPr>
            <a:lvl6pPr lvl="5" algn="ctr">
              <a:lnSpc>
                <a:spcPct val="100000"/>
              </a:lnSpc>
              <a:spcBef>
                <a:spcPts val="0"/>
              </a:spcBef>
              <a:spcAft>
                <a:spcPts val="0"/>
              </a:spcAft>
              <a:buClr>
                <a:srgbClr val="0E2A47"/>
              </a:buClr>
              <a:buSzPts val="5200"/>
              <a:buNone/>
              <a:defRPr sz="5200">
                <a:solidFill>
                  <a:srgbClr val="0E2A47"/>
                </a:solidFill>
              </a:defRPr>
            </a:lvl6pPr>
            <a:lvl7pPr lvl="6" algn="ctr">
              <a:lnSpc>
                <a:spcPct val="100000"/>
              </a:lnSpc>
              <a:spcBef>
                <a:spcPts val="0"/>
              </a:spcBef>
              <a:spcAft>
                <a:spcPts val="0"/>
              </a:spcAft>
              <a:buClr>
                <a:srgbClr val="0E2A47"/>
              </a:buClr>
              <a:buSzPts val="5200"/>
              <a:buNone/>
              <a:defRPr sz="5200">
                <a:solidFill>
                  <a:srgbClr val="0E2A47"/>
                </a:solidFill>
              </a:defRPr>
            </a:lvl7pPr>
            <a:lvl8pPr lvl="7" algn="ctr">
              <a:lnSpc>
                <a:spcPct val="100000"/>
              </a:lnSpc>
              <a:spcBef>
                <a:spcPts val="0"/>
              </a:spcBef>
              <a:spcAft>
                <a:spcPts val="0"/>
              </a:spcAft>
              <a:buClr>
                <a:srgbClr val="0E2A47"/>
              </a:buClr>
              <a:buSzPts val="5200"/>
              <a:buNone/>
              <a:defRPr sz="5200">
                <a:solidFill>
                  <a:srgbClr val="0E2A47"/>
                </a:solidFill>
              </a:defRPr>
            </a:lvl8pPr>
            <a:lvl9pPr lvl="8" algn="ctr">
              <a:lnSpc>
                <a:spcPct val="100000"/>
              </a:lnSpc>
              <a:spcBef>
                <a:spcPts val="0"/>
              </a:spcBef>
              <a:spcAft>
                <a:spcPts val="0"/>
              </a:spcAft>
              <a:buClr>
                <a:srgbClr val="0E2A47"/>
              </a:buClr>
              <a:buSzPts val="5200"/>
              <a:buNone/>
              <a:defRPr sz="5200">
                <a:solidFill>
                  <a:srgbClr val="0E2A47"/>
                </a:solidFill>
              </a:defRPr>
            </a:lvl9pPr>
          </a:lstStyle>
          <a:p/>
        </p:txBody>
      </p:sp>
      <p:sp>
        <p:nvSpPr>
          <p:cNvPr id="84" name="Google Shape;84;p73"/>
          <p:cNvSpPr txBox="1"/>
          <p:nvPr>
            <p:ph idx="1" type="subTitle"/>
          </p:nvPr>
        </p:nvSpPr>
        <p:spPr>
          <a:xfrm>
            <a:off x="3986575" y="2421700"/>
            <a:ext cx="4470900" cy="187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E2A47"/>
              </a:buClr>
              <a:buSzPts val="1000"/>
              <a:buNone/>
              <a:defRPr sz="1000">
                <a:solidFill>
                  <a:srgbClr val="0E2A47"/>
                </a:solidFill>
              </a:defRPr>
            </a:lvl1pPr>
            <a:lvl2pPr lvl="1" algn="l">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algn="l">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algn="l">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algn="l">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algn="l">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algn="l">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algn="l">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algn="l">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REDITS">
    <p:bg>
      <p:bgPr>
        <a:gradFill>
          <a:gsLst>
            <a:gs pos="0">
              <a:srgbClr val="052643"/>
            </a:gs>
            <a:gs pos="100000">
              <a:srgbClr val="041523"/>
            </a:gs>
          </a:gsLst>
          <a:path path="circle">
            <a:fillToRect b="50%" l="50%" r="50%" t="50%"/>
          </a:path>
          <a:tileRect/>
        </a:gradFill>
      </p:bgPr>
    </p:bg>
    <p:spTree>
      <p:nvGrpSpPr>
        <p:cNvPr id="85" name="Shape 85"/>
        <p:cNvGrpSpPr/>
        <p:nvPr/>
      </p:nvGrpSpPr>
      <p:grpSpPr>
        <a:xfrm>
          <a:off x="0" y="0"/>
          <a:ext cx="0" cy="0"/>
          <a:chOff x="0" y="0"/>
          <a:chExt cx="0" cy="0"/>
        </a:xfrm>
      </p:grpSpPr>
      <p:sp>
        <p:nvSpPr>
          <p:cNvPr id="86" name="Google Shape;86;p74"/>
          <p:cNvSpPr/>
          <p:nvPr/>
        </p:nvSpPr>
        <p:spPr>
          <a:xfrm>
            <a:off x="-349375" y="1621200"/>
            <a:ext cx="6832200" cy="2937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74"/>
          <p:cNvSpPr txBox="1"/>
          <p:nvPr>
            <p:ph idx="1" type="body"/>
          </p:nvPr>
        </p:nvSpPr>
        <p:spPr>
          <a:xfrm>
            <a:off x="810000" y="2169000"/>
            <a:ext cx="8520600" cy="341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rgbClr val="161234"/>
              </a:buClr>
              <a:buSzPts val="1000"/>
              <a:buChar char="●"/>
              <a:defRPr sz="1000">
                <a:solidFill>
                  <a:srgbClr val="161234"/>
                </a:solidFill>
              </a:defRPr>
            </a:lvl1pPr>
            <a:lvl2pPr indent="-292100" lvl="1" marL="914400" algn="l">
              <a:lnSpc>
                <a:spcPct val="115000"/>
              </a:lnSpc>
              <a:spcBef>
                <a:spcPts val="1600"/>
              </a:spcBef>
              <a:spcAft>
                <a:spcPts val="0"/>
              </a:spcAft>
              <a:buClr>
                <a:srgbClr val="161234"/>
              </a:buClr>
              <a:buSzPts val="1000"/>
              <a:buChar char="○"/>
              <a:defRPr sz="1000">
                <a:solidFill>
                  <a:srgbClr val="161234"/>
                </a:solidFill>
              </a:defRPr>
            </a:lvl2pPr>
            <a:lvl3pPr indent="-292100" lvl="2" marL="1371600" algn="l">
              <a:lnSpc>
                <a:spcPct val="115000"/>
              </a:lnSpc>
              <a:spcBef>
                <a:spcPts val="1600"/>
              </a:spcBef>
              <a:spcAft>
                <a:spcPts val="0"/>
              </a:spcAft>
              <a:buClr>
                <a:srgbClr val="161234"/>
              </a:buClr>
              <a:buSzPts val="1000"/>
              <a:buChar char="■"/>
              <a:defRPr sz="1000">
                <a:solidFill>
                  <a:srgbClr val="161234"/>
                </a:solidFill>
              </a:defRPr>
            </a:lvl3pPr>
            <a:lvl4pPr indent="-292100" lvl="3" marL="1828800" algn="l">
              <a:lnSpc>
                <a:spcPct val="115000"/>
              </a:lnSpc>
              <a:spcBef>
                <a:spcPts val="1600"/>
              </a:spcBef>
              <a:spcAft>
                <a:spcPts val="0"/>
              </a:spcAft>
              <a:buClr>
                <a:srgbClr val="161234"/>
              </a:buClr>
              <a:buSzPts val="1000"/>
              <a:buChar char="●"/>
              <a:defRPr sz="1000">
                <a:solidFill>
                  <a:srgbClr val="161234"/>
                </a:solidFill>
              </a:defRPr>
            </a:lvl4pPr>
            <a:lvl5pPr indent="-292100" lvl="4" marL="2286000" algn="l">
              <a:lnSpc>
                <a:spcPct val="115000"/>
              </a:lnSpc>
              <a:spcBef>
                <a:spcPts val="1600"/>
              </a:spcBef>
              <a:spcAft>
                <a:spcPts val="0"/>
              </a:spcAft>
              <a:buClr>
                <a:srgbClr val="161234"/>
              </a:buClr>
              <a:buSzPts val="1000"/>
              <a:buChar char="○"/>
              <a:defRPr sz="1000">
                <a:solidFill>
                  <a:srgbClr val="161234"/>
                </a:solidFill>
              </a:defRPr>
            </a:lvl5pPr>
            <a:lvl6pPr indent="-292100" lvl="5" marL="2743200" algn="l">
              <a:lnSpc>
                <a:spcPct val="115000"/>
              </a:lnSpc>
              <a:spcBef>
                <a:spcPts val="1600"/>
              </a:spcBef>
              <a:spcAft>
                <a:spcPts val="0"/>
              </a:spcAft>
              <a:buClr>
                <a:srgbClr val="161234"/>
              </a:buClr>
              <a:buSzPts val="1000"/>
              <a:buChar char="■"/>
              <a:defRPr sz="1000">
                <a:solidFill>
                  <a:srgbClr val="161234"/>
                </a:solidFill>
              </a:defRPr>
            </a:lvl6pPr>
            <a:lvl7pPr indent="-292100" lvl="6" marL="3200400" algn="l">
              <a:lnSpc>
                <a:spcPct val="115000"/>
              </a:lnSpc>
              <a:spcBef>
                <a:spcPts val="1600"/>
              </a:spcBef>
              <a:spcAft>
                <a:spcPts val="0"/>
              </a:spcAft>
              <a:buClr>
                <a:srgbClr val="161234"/>
              </a:buClr>
              <a:buSzPts val="1000"/>
              <a:buChar char="●"/>
              <a:defRPr sz="1000">
                <a:solidFill>
                  <a:srgbClr val="161234"/>
                </a:solidFill>
              </a:defRPr>
            </a:lvl7pPr>
            <a:lvl8pPr indent="-292100" lvl="7" marL="3657600" algn="l">
              <a:lnSpc>
                <a:spcPct val="115000"/>
              </a:lnSpc>
              <a:spcBef>
                <a:spcPts val="1600"/>
              </a:spcBef>
              <a:spcAft>
                <a:spcPts val="0"/>
              </a:spcAft>
              <a:buClr>
                <a:srgbClr val="161234"/>
              </a:buClr>
              <a:buSzPts val="1000"/>
              <a:buChar char="○"/>
              <a:defRPr sz="1000">
                <a:solidFill>
                  <a:srgbClr val="161234"/>
                </a:solidFill>
              </a:defRPr>
            </a:lvl8pPr>
            <a:lvl9pPr indent="-292100" lvl="8" marL="4114800" algn="l">
              <a:lnSpc>
                <a:spcPct val="115000"/>
              </a:lnSpc>
              <a:spcBef>
                <a:spcPts val="1600"/>
              </a:spcBef>
              <a:spcAft>
                <a:spcPts val="1600"/>
              </a:spcAft>
              <a:buClr>
                <a:srgbClr val="161234"/>
              </a:buClr>
              <a:buSzPts val="1000"/>
              <a:buChar char="■"/>
              <a:defRPr sz="1000">
                <a:solidFill>
                  <a:srgbClr val="161234"/>
                </a:solidFill>
              </a:defRPr>
            </a:lvl9pPr>
          </a:lstStyle>
          <a:p/>
        </p:txBody>
      </p:sp>
      <p:sp>
        <p:nvSpPr>
          <p:cNvPr id="88" name="Google Shape;88;p74"/>
          <p:cNvSpPr txBox="1"/>
          <p:nvPr>
            <p:ph type="ctrTitle"/>
          </p:nvPr>
        </p:nvSpPr>
        <p:spPr>
          <a:xfrm>
            <a:off x="892325" y="644550"/>
            <a:ext cx="7940100" cy="606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algn="l">
              <a:lnSpc>
                <a:spcPct val="100000"/>
              </a:lnSpc>
              <a:spcBef>
                <a:spcPts val="0"/>
              </a:spcBef>
              <a:spcAft>
                <a:spcPts val="0"/>
              </a:spcAft>
              <a:buClr>
                <a:srgbClr val="FFFFFF"/>
              </a:buClr>
              <a:buSzPts val="5200"/>
              <a:buNone/>
              <a:defRPr sz="5200">
                <a:solidFill>
                  <a:srgbClr val="FFFFFF"/>
                </a:solidFill>
              </a:defRPr>
            </a:lvl2pPr>
            <a:lvl3pPr lvl="2" algn="l">
              <a:lnSpc>
                <a:spcPct val="100000"/>
              </a:lnSpc>
              <a:spcBef>
                <a:spcPts val="0"/>
              </a:spcBef>
              <a:spcAft>
                <a:spcPts val="0"/>
              </a:spcAft>
              <a:buClr>
                <a:srgbClr val="FFFFFF"/>
              </a:buClr>
              <a:buSzPts val="5200"/>
              <a:buNone/>
              <a:defRPr sz="5200">
                <a:solidFill>
                  <a:srgbClr val="FFFFFF"/>
                </a:solidFill>
              </a:defRPr>
            </a:lvl3pPr>
            <a:lvl4pPr lvl="3" algn="l">
              <a:lnSpc>
                <a:spcPct val="100000"/>
              </a:lnSpc>
              <a:spcBef>
                <a:spcPts val="0"/>
              </a:spcBef>
              <a:spcAft>
                <a:spcPts val="0"/>
              </a:spcAft>
              <a:buClr>
                <a:srgbClr val="FFFFFF"/>
              </a:buClr>
              <a:buSzPts val="5200"/>
              <a:buNone/>
              <a:defRPr sz="5200">
                <a:solidFill>
                  <a:srgbClr val="FFFFFF"/>
                </a:solidFill>
              </a:defRPr>
            </a:lvl4pPr>
            <a:lvl5pPr lvl="4" algn="l">
              <a:lnSpc>
                <a:spcPct val="100000"/>
              </a:lnSpc>
              <a:spcBef>
                <a:spcPts val="0"/>
              </a:spcBef>
              <a:spcAft>
                <a:spcPts val="0"/>
              </a:spcAft>
              <a:buClr>
                <a:srgbClr val="FFFFFF"/>
              </a:buClr>
              <a:buSzPts val="5200"/>
              <a:buNone/>
              <a:defRPr sz="5200">
                <a:solidFill>
                  <a:srgbClr val="FFFFFF"/>
                </a:solidFill>
              </a:defRPr>
            </a:lvl5pPr>
            <a:lvl6pPr lvl="5" algn="l">
              <a:lnSpc>
                <a:spcPct val="100000"/>
              </a:lnSpc>
              <a:spcBef>
                <a:spcPts val="0"/>
              </a:spcBef>
              <a:spcAft>
                <a:spcPts val="0"/>
              </a:spcAft>
              <a:buClr>
                <a:srgbClr val="FFFFFF"/>
              </a:buClr>
              <a:buSzPts val="5200"/>
              <a:buNone/>
              <a:defRPr sz="5200">
                <a:solidFill>
                  <a:srgbClr val="FFFFFF"/>
                </a:solidFill>
              </a:defRPr>
            </a:lvl6pPr>
            <a:lvl7pPr lvl="6" algn="l">
              <a:lnSpc>
                <a:spcPct val="100000"/>
              </a:lnSpc>
              <a:spcBef>
                <a:spcPts val="0"/>
              </a:spcBef>
              <a:spcAft>
                <a:spcPts val="0"/>
              </a:spcAft>
              <a:buClr>
                <a:srgbClr val="FFFFFF"/>
              </a:buClr>
              <a:buSzPts val="5200"/>
              <a:buNone/>
              <a:defRPr sz="5200">
                <a:solidFill>
                  <a:srgbClr val="FFFFFF"/>
                </a:solidFill>
              </a:defRPr>
            </a:lvl7pPr>
            <a:lvl8pPr lvl="7" algn="l">
              <a:lnSpc>
                <a:spcPct val="100000"/>
              </a:lnSpc>
              <a:spcBef>
                <a:spcPts val="0"/>
              </a:spcBef>
              <a:spcAft>
                <a:spcPts val="0"/>
              </a:spcAft>
              <a:buClr>
                <a:srgbClr val="FFFFFF"/>
              </a:buClr>
              <a:buSzPts val="5200"/>
              <a:buNone/>
              <a:defRPr sz="5200">
                <a:solidFill>
                  <a:srgbClr val="FFFFFF"/>
                </a:solidFill>
              </a:defRPr>
            </a:lvl8pPr>
            <a:lvl9pPr lvl="8" algn="l">
              <a:lnSpc>
                <a:spcPct val="100000"/>
              </a:lnSpc>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RESOURCES">
    <p:bg>
      <p:bgPr>
        <a:solidFill>
          <a:schemeClr val="accent1"/>
        </a:solidFill>
      </p:bgPr>
    </p:bg>
    <p:spTree>
      <p:nvGrpSpPr>
        <p:cNvPr id="89" name="Shape 89"/>
        <p:cNvGrpSpPr/>
        <p:nvPr/>
      </p:nvGrpSpPr>
      <p:grpSpPr>
        <a:xfrm>
          <a:off x="0" y="0"/>
          <a:ext cx="0" cy="0"/>
          <a:chOff x="0" y="0"/>
          <a:chExt cx="0" cy="0"/>
        </a:xfrm>
      </p:grpSpPr>
      <p:sp>
        <p:nvSpPr>
          <p:cNvPr id="90" name="Google Shape;90;p75"/>
          <p:cNvSpPr/>
          <p:nvPr/>
        </p:nvSpPr>
        <p:spPr>
          <a:xfrm>
            <a:off x="-349375" y="1287500"/>
            <a:ext cx="6832200" cy="3607200"/>
          </a:xfrm>
          <a:prstGeom prst="rect">
            <a:avLst/>
          </a:prstGeom>
          <a:gradFill>
            <a:gsLst>
              <a:gs pos="0">
                <a:srgbClr val="052643"/>
              </a:gs>
              <a:gs pos="100000">
                <a:srgbClr val="04152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75"/>
          <p:cNvSpPr txBox="1"/>
          <p:nvPr>
            <p:ph idx="1" type="body"/>
          </p:nvPr>
        </p:nvSpPr>
        <p:spPr>
          <a:xfrm>
            <a:off x="810000" y="1478150"/>
            <a:ext cx="8520600" cy="3416400"/>
          </a:xfrm>
          <a:prstGeom prst="rect">
            <a:avLst/>
          </a:prstGeom>
          <a:noFill/>
          <a:ln>
            <a:noFill/>
          </a:ln>
        </p:spPr>
        <p:txBody>
          <a:bodyPr anchorCtr="0" anchor="t" bIns="91425" lIns="91425" spcFirstLastPara="1" rIns="91425" wrap="square" tIns="91425">
            <a:noAutofit/>
          </a:bodyPr>
          <a:lstStyle>
            <a:lvl1pPr indent="-279400" lvl="0" marL="457200" algn="l">
              <a:lnSpc>
                <a:spcPct val="115000"/>
              </a:lnSpc>
              <a:spcBef>
                <a:spcPts val="0"/>
              </a:spcBef>
              <a:spcAft>
                <a:spcPts val="0"/>
              </a:spcAft>
              <a:buClr>
                <a:srgbClr val="1EFFC1"/>
              </a:buClr>
              <a:buSzPts val="800"/>
              <a:buChar char="●"/>
              <a:defRPr sz="800">
                <a:solidFill>
                  <a:srgbClr val="1EFFC1"/>
                </a:solidFill>
              </a:defRPr>
            </a:lvl1pPr>
            <a:lvl2pPr indent="-279400" lvl="1" marL="914400" algn="l">
              <a:lnSpc>
                <a:spcPct val="115000"/>
              </a:lnSpc>
              <a:spcBef>
                <a:spcPts val="1600"/>
              </a:spcBef>
              <a:spcAft>
                <a:spcPts val="0"/>
              </a:spcAft>
              <a:buClr>
                <a:srgbClr val="1EFFC1"/>
              </a:buClr>
              <a:buSzPts val="800"/>
              <a:buChar char="○"/>
              <a:defRPr sz="800">
                <a:solidFill>
                  <a:srgbClr val="1EFFC1"/>
                </a:solidFill>
              </a:defRPr>
            </a:lvl2pPr>
            <a:lvl3pPr indent="-279400" lvl="2" marL="1371600" algn="l">
              <a:lnSpc>
                <a:spcPct val="115000"/>
              </a:lnSpc>
              <a:spcBef>
                <a:spcPts val="1600"/>
              </a:spcBef>
              <a:spcAft>
                <a:spcPts val="0"/>
              </a:spcAft>
              <a:buClr>
                <a:srgbClr val="1EFFC1"/>
              </a:buClr>
              <a:buSzPts val="800"/>
              <a:buChar char="■"/>
              <a:defRPr sz="800">
                <a:solidFill>
                  <a:srgbClr val="1EFFC1"/>
                </a:solidFill>
              </a:defRPr>
            </a:lvl3pPr>
            <a:lvl4pPr indent="-279400" lvl="3" marL="1828800" algn="l">
              <a:lnSpc>
                <a:spcPct val="115000"/>
              </a:lnSpc>
              <a:spcBef>
                <a:spcPts val="1600"/>
              </a:spcBef>
              <a:spcAft>
                <a:spcPts val="0"/>
              </a:spcAft>
              <a:buClr>
                <a:srgbClr val="1EFFC1"/>
              </a:buClr>
              <a:buSzPts val="800"/>
              <a:buChar char="●"/>
              <a:defRPr sz="800">
                <a:solidFill>
                  <a:srgbClr val="1EFFC1"/>
                </a:solidFill>
              </a:defRPr>
            </a:lvl4pPr>
            <a:lvl5pPr indent="-279400" lvl="4" marL="2286000" algn="l">
              <a:lnSpc>
                <a:spcPct val="115000"/>
              </a:lnSpc>
              <a:spcBef>
                <a:spcPts val="1600"/>
              </a:spcBef>
              <a:spcAft>
                <a:spcPts val="0"/>
              </a:spcAft>
              <a:buClr>
                <a:srgbClr val="1EFFC1"/>
              </a:buClr>
              <a:buSzPts val="800"/>
              <a:buChar char="○"/>
              <a:defRPr sz="800">
                <a:solidFill>
                  <a:srgbClr val="1EFFC1"/>
                </a:solidFill>
              </a:defRPr>
            </a:lvl5pPr>
            <a:lvl6pPr indent="-279400" lvl="5" marL="2743200" algn="l">
              <a:lnSpc>
                <a:spcPct val="115000"/>
              </a:lnSpc>
              <a:spcBef>
                <a:spcPts val="1600"/>
              </a:spcBef>
              <a:spcAft>
                <a:spcPts val="0"/>
              </a:spcAft>
              <a:buClr>
                <a:srgbClr val="1EFFC1"/>
              </a:buClr>
              <a:buSzPts val="800"/>
              <a:buChar char="■"/>
              <a:defRPr sz="800">
                <a:solidFill>
                  <a:srgbClr val="1EFFC1"/>
                </a:solidFill>
              </a:defRPr>
            </a:lvl6pPr>
            <a:lvl7pPr indent="-279400" lvl="6" marL="3200400" algn="l">
              <a:lnSpc>
                <a:spcPct val="115000"/>
              </a:lnSpc>
              <a:spcBef>
                <a:spcPts val="1600"/>
              </a:spcBef>
              <a:spcAft>
                <a:spcPts val="0"/>
              </a:spcAft>
              <a:buClr>
                <a:srgbClr val="1EFFC1"/>
              </a:buClr>
              <a:buSzPts val="800"/>
              <a:buChar char="●"/>
              <a:defRPr sz="800">
                <a:solidFill>
                  <a:srgbClr val="1EFFC1"/>
                </a:solidFill>
              </a:defRPr>
            </a:lvl7pPr>
            <a:lvl8pPr indent="-279400" lvl="7" marL="3657600" algn="l">
              <a:lnSpc>
                <a:spcPct val="115000"/>
              </a:lnSpc>
              <a:spcBef>
                <a:spcPts val="1600"/>
              </a:spcBef>
              <a:spcAft>
                <a:spcPts val="0"/>
              </a:spcAft>
              <a:buClr>
                <a:srgbClr val="1EFFC1"/>
              </a:buClr>
              <a:buSzPts val="800"/>
              <a:buChar char="○"/>
              <a:defRPr sz="800">
                <a:solidFill>
                  <a:srgbClr val="1EFFC1"/>
                </a:solidFill>
              </a:defRPr>
            </a:lvl8pPr>
            <a:lvl9pPr indent="-279400" lvl="8" marL="4114800" algn="l">
              <a:lnSpc>
                <a:spcPct val="115000"/>
              </a:lnSpc>
              <a:spcBef>
                <a:spcPts val="1600"/>
              </a:spcBef>
              <a:spcAft>
                <a:spcPts val="1600"/>
              </a:spcAft>
              <a:buClr>
                <a:srgbClr val="1EFFC1"/>
              </a:buClr>
              <a:buSzPts val="800"/>
              <a:buChar char="■"/>
              <a:defRPr sz="800">
                <a:solidFill>
                  <a:srgbClr val="1EFFC1"/>
                </a:solidFill>
              </a:defRPr>
            </a:lvl9pPr>
          </a:lstStyle>
          <a:p/>
        </p:txBody>
      </p:sp>
      <p:sp>
        <p:nvSpPr>
          <p:cNvPr id="92" name="Google Shape;92;p75"/>
          <p:cNvSpPr txBox="1"/>
          <p:nvPr>
            <p:ph type="ctrTitle"/>
          </p:nvPr>
        </p:nvSpPr>
        <p:spPr>
          <a:xfrm>
            <a:off x="892325" y="644550"/>
            <a:ext cx="7940100" cy="606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161234"/>
              </a:buClr>
              <a:buSzPts val="3000"/>
              <a:buFont typeface="Roboto Black"/>
              <a:buNone/>
              <a:defRPr b="0" sz="3000">
                <a:solidFill>
                  <a:srgbClr val="161234"/>
                </a:solidFill>
                <a:latin typeface="Roboto Black"/>
                <a:ea typeface="Roboto Black"/>
                <a:cs typeface="Roboto Black"/>
                <a:sym typeface="Roboto Black"/>
              </a:defRPr>
            </a:lvl1pPr>
            <a:lvl2pPr lvl="1" algn="l">
              <a:lnSpc>
                <a:spcPct val="100000"/>
              </a:lnSpc>
              <a:spcBef>
                <a:spcPts val="0"/>
              </a:spcBef>
              <a:spcAft>
                <a:spcPts val="0"/>
              </a:spcAft>
              <a:buClr>
                <a:srgbClr val="161234"/>
              </a:buClr>
              <a:buSzPts val="5200"/>
              <a:buNone/>
              <a:defRPr sz="5200">
                <a:solidFill>
                  <a:srgbClr val="161234"/>
                </a:solidFill>
              </a:defRPr>
            </a:lvl2pPr>
            <a:lvl3pPr lvl="2" algn="l">
              <a:lnSpc>
                <a:spcPct val="100000"/>
              </a:lnSpc>
              <a:spcBef>
                <a:spcPts val="0"/>
              </a:spcBef>
              <a:spcAft>
                <a:spcPts val="0"/>
              </a:spcAft>
              <a:buClr>
                <a:srgbClr val="161234"/>
              </a:buClr>
              <a:buSzPts val="5200"/>
              <a:buNone/>
              <a:defRPr sz="5200">
                <a:solidFill>
                  <a:srgbClr val="161234"/>
                </a:solidFill>
              </a:defRPr>
            </a:lvl3pPr>
            <a:lvl4pPr lvl="3" algn="l">
              <a:lnSpc>
                <a:spcPct val="100000"/>
              </a:lnSpc>
              <a:spcBef>
                <a:spcPts val="0"/>
              </a:spcBef>
              <a:spcAft>
                <a:spcPts val="0"/>
              </a:spcAft>
              <a:buClr>
                <a:srgbClr val="161234"/>
              </a:buClr>
              <a:buSzPts val="5200"/>
              <a:buNone/>
              <a:defRPr sz="5200">
                <a:solidFill>
                  <a:srgbClr val="161234"/>
                </a:solidFill>
              </a:defRPr>
            </a:lvl4pPr>
            <a:lvl5pPr lvl="4" algn="l">
              <a:lnSpc>
                <a:spcPct val="100000"/>
              </a:lnSpc>
              <a:spcBef>
                <a:spcPts val="0"/>
              </a:spcBef>
              <a:spcAft>
                <a:spcPts val="0"/>
              </a:spcAft>
              <a:buClr>
                <a:srgbClr val="161234"/>
              </a:buClr>
              <a:buSzPts val="5200"/>
              <a:buNone/>
              <a:defRPr sz="5200">
                <a:solidFill>
                  <a:srgbClr val="161234"/>
                </a:solidFill>
              </a:defRPr>
            </a:lvl5pPr>
            <a:lvl6pPr lvl="5" algn="l">
              <a:lnSpc>
                <a:spcPct val="100000"/>
              </a:lnSpc>
              <a:spcBef>
                <a:spcPts val="0"/>
              </a:spcBef>
              <a:spcAft>
                <a:spcPts val="0"/>
              </a:spcAft>
              <a:buClr>
                <a:srgbClr val="161234"/>
              </a:buClr>
              <a:buSzPts val="5200"/>
              <a:buNone/>
              <a:defRPr sz="5200">
                <a:solidFill>
                  <a:srgbClr val="161234"/>
                </a:solidFill>
              </a:defRPr>
            </a:lvl6pPr>
            <a:lvl7pPr lvl="6" algn="l">
              <a:lnSpc>
                <a:spcPct val="100000"/>
              </a:lnSpc>
              <a:spcBef>
                <a:spcPts val="0"/>
              </a:spcBef>
              <a:spcAft>
                <a:spcPts val="0"/>
              </a:spcAft>
              <a:buClr>
                <a:srgbClr val="161234"/>
              </a:buClr>
              <a:buSzPts val="5200"/>
              <a:buNone/>
              <a:defRPr sz="5200">
                <a:solidFill>
                  <a:srgbClr val="161234"/>
                </a:solidFill>
              </a:defRPr>
            </a:lvl7pPr>
            <a:lvl8pPr lvl="7" algn="l">
              <a:lnSpc>
                <a:spcPct val="100000"/>
              </a:lnSpc>
              <a:spcBef>
                <a:spcPts val="0"/>
              </a:spcBef>
              <a:spcAft>
                <a:spcPts val="0"/>
              </a:spcAft>
              <a:buClr>
                <a:srgbClr val="161234"/>
              </a:buClr>
              <a:buSzPts val="5200"/>
              <a:buNone/>
              <a:defRPr sz="5200">
                <a:solidFill>
                  <a:srgbClr val="161234"/>
                </a:solidFill>
              </a:defRPr>
            </a:lvl8pPr>
            <a:lvl9pPr lvl="8" algn="l">
              <a:lnSpc>
                <a:spcPct val="100000"/>
              </a:lnSpc>
              <a:spcBef>
                <a:spcPts val="0"/>
              </a:spcBef>
              <a:spcAft>
                <a:spcPts val="0"/>
              </a:spcAft>
              <a:buClr>
                <a:srgbClr val="161234"/>
              </a:buClr>
              <a:buSzPts val="5200"/>
              <a:buNone/>
              <a:defRPr sz="5200">
                <a:solidFill>
                  <a:srgbClr val="161234"/>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solidFill>
          <a:srgbClr val="FFFFFF"/>
        </a:solidFill>
      </p:bgPr>
    </p:bg>
    <p:spTree>
      <p:nvGrpSpPr>
        <p:cNvPr id="93" name="Shape 93"/>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bg>
      <p:bgPr>
        <a:solidFill>
          <a:srgbClr val="041829"/>
        </a:solidFill>
      </p:bgPr>
    </p:bg>
    <p:spTree>
      <p:nvGrpSpPr>
        <p:cNvPr id="98" name="Shape 98"/>
        <p:cNvGrpSpPr/>
        <p:nvPr/>
      </p:nvGrpSpPr>
      <p:grpSpPr>
        <a:xfrm>
          <a:off x="0" y="0"/>
          <a:ext cx="0" cy="0"/>
          <a:chOff x="0" y="0"/>
          <a:chExt cx="0" cy="0"/>
        </a:xfrm>
      </p:grpSpPr>
      <p:sp>
        <p:nvSpPr>
          <p:cNvPr id="99" name="Google Shape;99;p63"/>
          <p:cNvSpPr txBox="1"/>
          <p:nvPr>
            <p:ph type="title"/>
          </p:nvPr>
        </p:nvSpPr>
        <p:spPr>
          <a:xfrm>
            <a:off x="457200" y="586975"/>
            <a:ext cx="51387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00" name="Google Shape;100;p63"/>
          <p:cNvSpPr/>
          <p:nvPr/>
        </p:nvSpPr>
        <p:spPr>
          <a:xfrm>
            <a:off x="0" y="-1620"/>
            <a:ext cx="8233407" cy="5150874"/>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63"/>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Barlow"/>
                <a:ea typeface="Barlow"/>
                <a:cs typeface="Barlow"/>
                <a:sym typeface="Barlow"/>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Barlow"/>
                <a:ea typeface="Barlow"/>
                <a:cs typeface="Barlow"/>
                <a:sym typeface="Barlow"/>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Barlow"/>
                <a:ea typeface="Barlow"/>
                <a:cs typeface="Barlow"/>
                <a:sym typeface="Barlow"/>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Barlow"/>
                <a:ea typeface="Barlow"/>
                <a:cs typeface="Barlow"/>
                <a:sym typeface="Barlow"/>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Barlow"/>
                <a:ea typeface="Barlow"/>
                <a:cs typeface="Barlow"/>
                <a:sym typeface="Barlow"/>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Barlow"/>
                <a:ea typeface="Barlow"/>
                <a:cs typeface="Barlow"/>
                <a:sym typeface="Barlow"/>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Barlow"/>
                <a:ea typeface="Barlow"/>
                <a:cs typeface="Barlow"/>
                <a:sym typeface="Barlow"/>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Barlow"/>
                <a:ea typeface="Barlow"/>
                <a:cs typeface="Barlow"/>
                <a:sym typeface="Barlow"/>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Barlow"/>
                <a:ea typeface="Barlow"/>
                <a:cs typeface="Barlow"/>
                <a:sym typeface="Barlow"/>
              </a:defRPr>
            </a:lvl9pPr>
          </a:lstStyle>
          <a:p>
            <a:pPr indent="0" lvl="0" marL="0" rtl="0" algn="ctr">
              <a:spcBef>
                <a:spcPts val="0"/>
              </a:spcBef>
              <a:spcAft>
                <a:spcPts val="0"/>
              </a:spcAft>
              <a:buNone/>
            </a:pPr>
            <a:fld id="{00000000-1234-1234-1234-123412341234}" type="slidenum">
              <a:rPr lang="en-US"/>
              <a:t>‹#›</a:t>
            </a:fld>
            <a:endParaRPr/>
          </a:p>
        </p:txBody>
      </p:sp>
      <p:grpSp>
        <p:nvGrpSpPr>
          <p:cNvPr id="102" name="Google Shape;102;p63"/>
          <p:cNvGrpSpPr/>
          <p:nvPr/>
        </p:nvGrpSpPr>
        <p:grpSpPr>
          <a:xfrm>
            <a:off x="8331918" y="-12"/>
            <a:ext cx="665236" cy="929160"/>
            <a:chOff x="6545263" y="855663"/>
            <a:chExt cx="2347900" cy="2270150"/>
          </a:xfrm>
        </p:grpSpPr>
        <p:sp>
          <p:nvSpPr>
            <p:cNvPr id="103" name="Google Shape;103;p63"/>
            <p:cNvSpPr/>
            <p:nvPr/>
          </p:nvSpPr>
          <p:spPr>
            <a:xfrm>
              <a:off x="6913563" y="2535238"/>
              <a:ext cx="176100" cy="27000"/>
            </a:xfrm>
            <a:custGeom>
              <a:rect b="b" l="l" r="r" t="t"/>
              <a:pathLst>
                <a:path extrusionOk="0" h="120000" w="12000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 name="Google Shape;104;p63"/>
            <p:cNvSpPr/>
            <p:nvPr/>
          </p:nvSpPr>
          <p:spPr>
            <a:xfrm>
              <a:off x="6913563" y="2636838"/>
              <a:ext cx="176100" cy="27000"/>
            </a:xfrm>
            <a:custGeom>
              <a:rect b="b" l="l" r="r" t="t"/>
              <a:pathLst>
                <a:path extrusionOk="0" h="120000" w="12000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 name="Google Shape;105;p63"/>
            <p:cNvSpPr/>
            <p:nvPr/>
          </p:nvSpPr>
          <p:spPr>
            <a:xfrm>
              <a:off x="6721475" y="2084388"/>
              <a:ext cx="1112700" cy="960300"/>
            </a:xfrm>
            <a:custGeom>
              <a:rect b="b" l="l" r="r" t="t"/>
              <a:pathLst>
                <a:path extrusionOk="0" h="120000" w="12000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 name="Google Shape;106;p63"/>
            <p:cNvSpPr/>
            <p:nvPr/>
          </p:nvSpPr>
          <p:spPr>
            <a:xfrm>
              <a:off x="6913563" y="2740025"/>
              <a:ext cx="176100" cy="27000"/>
            </a:xfrm>
            <a:custGeom>
              <a:rect b="b" l="l" r="r" t="t"/>
              <a:pathLst>
                <a:path extrusionOk="0" h="120000" w="12000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 name="Google Shape;107;p63"/>
            <p:cNvSpPr/>
            <p:nvPr/>
          </p:nvSpPr>
          <p:spPr>
            <a:xfrm>
              <a:off x="7854950" y="2519363"/>
              <a:ext cx="96900" cy="96900"/>
            </a:xfrm>
            <a:custGeom>
              <a:rect b="b" l="l" r="r" t="t"/>
              <a:pathLst>
                <a:path extrusionOk="0" h="120000" w="12000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 name="Google Shape;108;p63"/>
            <p:cNvSpPr/>
            <p:nvPr/>
          </p:nvSpPr>
          <p:spPr>
            <a:xfrm>
              <a:off x="6635750" y="2417763"/>
              <a:ext cx="27000" cy="300000"/>
            </a:xfrm>
            <a:custGeom>
              <a:rect b="b" l="l" r="r" t="t"/>
              <a:pathLst>
                <a:path extrusionOk="0" h="120000" w="12000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 name="Google Shape;109;p63"/>
            <p:cNvSpPr/>
            <p:nvPr/>
          </p:nvSpPr>
          <p:spPr>
            <a:xfrm>
              <a:off x="7218363" y="2325688"/>
              <a:ext cx="444600" cy="441300"/>
            </a:xfrm>
            <a:custGeom>
              <a:rect b="b" l="l" r="r" t="t"/>
              <a:pathLst>
                <a:path extrusionOk="0" h="120000" w="12000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 name="Google Shape;110;p63"/>
            <p:cNvSpPr/>
            <p:nvPr/>
          </p:nvSpPr>
          <p:spPr>
            <a:xfrm>
              <a:off x="6550025" y="2005013"/>
              <a:ext cx="1465200" cy="1120800"/>
            </a:xfrm>
            <a:custGeom>
              <a:rect b="b" l="l" r="r" t="t"/>
              <a:pathLst>
                <a:path extrusionOk="0" h="120000" w="12000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 name="Google Shape;111;p63"/>
            <p:cNvSpPr/>
            <p:nvPr/>
          </p:nvSpPr>
          <p:spPr>
            <a:xfrm>
              <a:off x="8234363" y="2009775"/>
              <a:ext cx="658800" cy="547800"/>
            </a:xfrm>
            <a:custGeom>
              <a:rect b="b" l="l" r="r" t="t"/>
              <a:pathLst>
                <a:path extrusionOk="0" h="120000" w="120000">
                  <a:moveTo>
                    <a:pt x="120000" y="65882"/>
                  </a:moveTo>
                  <a:cubicBezTo>
                    <a:pt x="120000" y="45882"/>
                    <a:pt x="106341" y="29411"/>
                    <a:pt x="89756" y="27058"/>
                  </a:cubicBezTo>
                  <a:cubicBezTo>
                    <a:pt x="89756" y="27058"/>
                    <a:pt x="89756" y="27058"/>
                    <a:pt x="89756" y="27058"/>
                  </a:cubicBezTo>
                  <a:cubicBezTo>
                    <a:pt x="89756" y="11764"/>
                    <a:pt x="80000" y="0"/>
                    <a:pt x="67317" y="0"/>
                  </a:cubicBezTo>
                  <a:cubicBezTo>
                    <a:pt x="22439" y="0"/>
                    <a:pt x="22439" y="0"/>
                    <a:pt x="22439" y="0"/>
                  </a:cubicBezTo>
                  <a:cubicBezTo>
                    <a:pt x="10731" y="0"/>
                    <a:pt x="0" y="11764"/>
                    <a:pt x="0" y="27058"/>
                  </a:cubicBezTo>
                  <a:cubicBezTo>
                    <a:pt x="0" y="117647"/>
                    <a:pt x="0" y="117647"/>
                    <a:pt x="0" y="117647"/>
                  </a:cubicBezTo>
                  <a:cubicBezTo>
                    <a:pt x="0" y="118823"/>
                    <a:pt x="975" y="120000"/>
                    <a:pt x="2926" y="120000"/>
                  </a:cubicBezTo>
                  <a:cubicBezTo>
                    <a:pt x="87804" y="120000"/>
                    <a:pt x="87804" y="120000"/>
                    <a:pt x="87804" y="120000"/>
                  </a:cubicBezTo>
                  <a:cubicBezTo>
                    <a:pt x="88780" y="120000"/>
                    <a:pt x="89756" y="118823"/>
                    <a:pt x="89756" y="117647"/>
                  </a:cubicBezTo>
                  <a:cubicBezTo>
                    <a:pt x="89756" y="104705"/>
                    <a:pt x="89756" y="104705"/>
                    <a:pt x="89756" y="104705"/>
                  </a:cubicBezTo>
                  <a:cubicBezTo>
                    <a:pt x="106341" y="103529"/>
                    <a:pt x="120000" y="87058"/>
                    <a:pt x="120000" y="65882"/>
                  </a:cubicBezTo>
                  <a:close/>
                  <a:moveTo>
                    <a:pt x="89756" y="48235"/>
                  </a:moveTo>
                  <a:cubicBezTo>
                    <a:pt x="96585" y="49411"/>
                    <a:pt x="102439" y="57647"/>
                    <a:pt x="102439" y="65882"/>
                  </a:cubicBezTo>
                  <a:cubicBezTo>
                    <a:pt x="102439" y="75294"/>
                    <a:pt x="96585" y="82352"/>
                    <a:pt x="89756" y="84705"/>
                  </a:cubicBezTo>
                  <a:lnTo>
                    <a:pt x="89756" y="48235"/>
                  </a:lnTo>
                  <a:close/>
                  <a:moveTo>
                    <a:pt x="22439" y="5882"/>
                  </a:moveTo>
                  <a:cubicBezTo>
                    <a:pt x="67317" y="5882"/>
                    <a:pt x="67317" y="5882"/>
                    <a:pt x="67317" y="5882"/>
                  </a:cubicBezTo>
                  <a:cubicBezTo>
                    <a:pt x="77073" y="5882"/>
                    <a:pt x="84878" y="15294"/>
                    <a:pt x="84878" y="27058"/>
                  </a:cubicBezTo>
                  <a:cubicBezTo>
                    <a:pt x="84878" y="114117"/>
                    <a:pt x="84878" y="114117"/>
                    <a:pt x="84878" y="114117"/>
                  </a:cubicBezTo>
                  <a:cubicBezTo>
                    <a:pt x="4878" y="114117"/>
                    <a:pt x="4878" y="114117"/>
                    <a:pt x="4878" y="114117"/>
                  </a:cubicBezTo>
                  <a:cubicBezTo>
                    <a:pt x="4878" y="27058"/>
                    <a:pt x="4878" y="27058"/>
                    <a:pt x="4878" y="27058"/>
                  </a:cubicBezTo>
                  <a:cubicBezTo>
                    <a:pt x="4878" y="15294"/>
                    <a:pt x="12682" y="5882"/>
                    <a:pt x="22439" y="5882"/>
                  </a:cubicBezTo>
                  <a:close/>
                  <a:moveTo>
                    <a:pt x="89756" y="98823"/>
                  </a:moveTo>
                  <a:cubicBezTo>
                    <a:pt x="89756" y="90588"/>
                    <a:pt x="89756" y="90588"/>
                    <a:pt x="89756" y="90588"/>
                  </a:cubicBezTo>
                  <a:cubicBezTo>
                    <a:pt x="99512" y="88235"/>
                    <a:pt x="107317" y="78823"/>
                    <a:pt x="107317" y="65882"/>
                  </a:cubicBezTo>
                  <a:cubicBezTo>
                    <a:pt x="107317" y="54117"/>
                    <a:pt x="99512" y="43529"/>
                    <a:pt x="89756" y="42352"/>
                  </a:cubicBezTo>
                  <a:cubicBezTo>
                    <a:pt x="89756" y="32941"/>
                    <a:pt x="89756" y="32941"/>
                    <a:pt x="89756" y="32941"/>
                  </a:cubicBezTo>
                  <a:cubicBezTo>
                    <a:pt x="104390" y="35294"/>
                    <a:pt x="115121" y="49411"/>
                    <a:pt x="115121" y="65882"/>
                  </a:cubicBezTo>
                  <a:cubicBezTo>
                    <a:pt x="115121" y="83529"/>
                    <a:pt x="104390" y="97647"/>
                    <a:pt x="89756" y="98823"/>
                  </a:cubicBezTo>
                  <a:close/>
                </a:path>
              </a:pathLst>
            </a:custGeom>
            <a:solidFill>
              <a:srgbClr val="000000"/>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 name="Google Shape;112;p63"/>
            <p:cNvSpPr/>
            <p:nvPr/>
          </p:nvSpPr>
          <p:spPr>
            <a:xfrm>
              <a:off x="8320088" y="2133600"/>
              <a:ext cx="27000" cy="327000"/>
            </a:xfrm>
            <a:custGeom>
              <a:rect b="b" l="l" r="r" t="t"/>
              <a:pathLst>
                <a:path extrusionOk="0" h="120000" w="120000">
                  <a:moveTo>
                    <a:pt x="48000" y="120000"/>
                  </a:moveTo>
                  <a:cubicBezTo>
                    <a:pt x="72000" y="120000"/>
                    <a:pt x="120000" y="118032"/>
                    <a:pt x="120000" y="116065"/>
                  </a:cubicBezTo>
                  <a:cubicBezTo>
                    <a:pt x="120000" y="5901"/>
                    <a:pt x="120000" y="5901"/>
                    <a:pt x="120000" y="5901"/>
                  </a:cubicBezTo>
                  <a:cubicBezTo>
                    <a:pt x="120000" y="1967"/>
                    <a:pt x="72000" y="0"/>
                    <a:pt x="48000" y="0"/>
                  </a:cubicBezTo>
                  <a:cubicBezTo>
                    <a:pt x="24000" y="0"/>
                    <a:pt x="0" y="1967"/>
                    <a:pt x="0" y="5901"/>
                  </a:cubicBezTo>
                  <a:cubicBezTo>
                    <a:pt x="0" y="116065"/>
                    <a:pt x="0" y="116065"/>
                    <a:pt x="0" y="116065"/>
                  </a:cubicBezTo>
                  <a:cubicBezTo>
                    <a:pt x="0" y="118032"/>
                    <a:pt x="24000" y="120000"/>
                    <a:pt x="48000" y="120000"/>
                  </a:cubicBezTo>
                  <a:close/>
                </a:path>
              </a:pathLst>
            </a:custGeom>
            <a:solidFill>
              <a:srgbClr val="000000"/>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 name="Google Shape;113;p63"/>
            <p:cNvSpPr/>
            <p:nvPr/>
          </p:nvSpPr>
          <p:spPr>
            <a:xfrm>
              <a:off x="8389938" y="2620963"/>
              <a:ext cx="81000" cy="430200"/>
            </a:xfrm>
            <a:custGeom>
              <a:rect b="b" l="l" r="r" t="t"/>
              <a:pathLst>
                <a:path extrusionOk="0" h="120000" w="120000">
                  <a:moveTo>
                    <a:pt x="80000" y="19500"/>
                  </a:moveTo>
                  <a:cubicBezTo>
                    <a:pt x="96000" y="16500"/>
                    <a:pt x="120000" y="12000"/>
                    <a:pt x="120000" y="3000"/>
                  </a:cubicBezTo>
                  <a:cubicBezTo>
                    <a:pt x="120000" y="1500"/>
                    <a:pt x="112000" y="0"/>
                    <a:pt x="104000" y="0"/>
                  </a:cubicBezTo>
                  <a:cubicBezTo>
                    <a:pt x="96000" y="0"/>
                    <a:pt x="80000" y="1500"/>
                    <a:pt x="80000" y="3000"/>
                  </a:cubicBezTo>
                  <a:cubicBezTo>
                    <a:pt x="80000" y="9000"/>
                    <a:pt x="72000" y="10500"/>
                    <a:pt x="48000" y="15000"/>
                  </a:cubicBezTo>
                  <a:cubicBezTo>
                    <a:pt x="32000" y="18000"/>
                    <a:pt x="0" y="22500"/>
                    <a:pt x="0" y="31500"/>
                  </a:cubicBezTo>
                  <a:cubicBezTo>
                    <a:pt x="0" y="40500"/>
                    <a:pt x="32000" y="45000"/>
                    <a:pt x="48000" y="48000"/>
                  </a:cubicBezTo>
                  <a:cubicBezTo>
                    <a:pt x="72000" y="51000"/>
                    <a:pt x="80000" y="54000"/>
                    <a:pt x="80000" y="60000"/>
                  </a:cubicBezTo>
                  <a:cubicBezTo>
                    <a:pt x="80000" y="64500"/>
                    <a:pt x="72000" y="67500"/>
                    <a:pt x="48000" y="70500"/>
                  </a:cubicBezTo>
                  <a:cubicBezTo>
                    <a:pt x="32000" y="75000"/>
                    <a:pt x="0" y="79500"/>
                    <a:pt x="0" y="87000"/>
                  </a:cubicBezTo>
                  <a:cubicBezTo>
                    <a:pt x="0" y="96000"/>
                    <a:pt x="32000" y="100500"/>
                    <a:pt x="48000" y="105000"/>
                  </a:cubicBezTo>
                  <a:cubicBezTo>
                    <a:pt x="72000" y="108000"/>
                    <a:pt x="80000" y="111000"/>
                    <a:pt x="80000" y="115500"/>
                  </a:cubicBezTo>
                  <a:cubicBezTo>
                    <a:pt x="80000" y="118500"/>
                    <a:pt x="96000" y="120000"/>
                    <a:pt x="104000" y="120000"/>
                  </a:cubicBezTo>
                  <a:cubicBezTo>
                    <a:pt x="112000" y="120000"/>
                    <a:pt x="120000" y="118500"/>
                    <a:pt x="120000" y="115500"/>
                  </a:cubicBezTo>
                  <a:cubicBezTo>
                    <a:pt x="120000" y="106500"/>
                    <a:pt x="96000" y="102000"/>
                    <a:pt x="80000" y="99000"/>
                  </a:cubicBezTo>
                  <a:cubicBezTo>
                    <a:pt x="56000" y="96000"/>
                    <a:pt x="40000" y="93000"/>
                    <a:pt x="40000" y="87000"/>
                  </a:cubicBezTo>
                  <a:cubicBezTo>
                    <a:pt x="40000" y="82500"/>
                    <a:pt x="56000" y="79500"/>
                    <a:pt x="80000" y="76500"/>
                  </a:cubicBezTo>
                  <a:cubicBezTo>
                    <a:pt x="96000" y="72000"/>
                    <a:pt x="120000" y="67500"/>
                    <a:pt x="120000" y="60000"/>
                  </a:cubicBezTo>
                  <a:cubicBezTo>
                    <a:pt x="120000" y="51000"/>
                    <a:pt x="96000" y="46500"/>
                    <a:pt x="80000" y="42000"/>
                  </a:cubicBezTo>
                  <a:cubicBezTo>
                    <a:pt x="56000" y="39000"/>
                    <a:pt x="40000" y="36000"/>
                    <a:pt x="40000" y="31500"/>
                  </a:cubicBezTo>
                  <a:cubicBezTo>
                    <a:pt x="40000" y="25500"/>
                    <a:pt x="56000" y="24000"/>
                    <a:pt x="80000" y="19500"/>
                  </a:cubicBezTo>
                  <a:close/>
                </a:path>
              </a:pathLst>
            </a:custGeom>
            <a:solidFill>
              <a:srgbClr val="000000"/>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 name="Google Shape;114;p63"/>
            <p:cNvSpPr/>
            <p:nvPr/>
          </p:nvSpPr>
          <p:spPr>
            <a:xfrm>
              <a:off x="8518525" y="2620963"/>
              <a:ext cx="58800" cy="258900"/>
            </a:xfrm>
            <a:custGeom>
              <a:rect b="b" l="l" r="r" t="t"/>
              <a:pathLst>
                <a:path extrusionOk="0" h="120000" w="120000">
                  <a:moveTo>
                    <a:pt x="120000" y="5000"/>
                  </a:moveTo>
                  <a:cubicBezTo>
                    <a:pt x="120000" y="2500"/>
                    <a:pt x="109090" y="0"/>
                    <a:pt x="98181" y="0"/>
                  </a:cubicBezTo>
                  <a:cubicBezTo>
                    <a:pt x="87272" y="0"/>
                    <a:pt x="65454" y="2500"/>
                    <a:pt x="65454" y="5000"/>
                  </a:cubicBezTo>
                  <a:cubicBezTo>
                    <a:pt x="65454" y="12500"/>
                    <a:pt x="54545" y="15000"/>
                    <a:pt x="43636" y="20000"/>
                  </a:cubicBezTo>
                  <a:cubicBezTo>
                    <a:pt x="21818" y="25000"/>
                    <a:pt x="0" y="30000"/>
                    <a:pt x="0" y="42500"/>
                  </a:cubicBezTo>
                  <a:cubicBezTo>
                    <a:pt x="0" y="52500"/>
                    <a:pt x="21818" y="60000"/>
                    <a:pt x="43636" y="62500"/>
                  </a:cubicBezTo>
                  <a:cubicBezTo>
                    <a:pt x="54545" y="67500"/>
                    <a:pt x="65454" y="70000"/>
                    <a:pt x="65454" y="77500"/>
                  </a:cubicBezTo>
                  <a:cubicBezTo>
                    <a:pt x="65454" y="85000"/>
                    <a:pt x="54545" y="87500"/>
                    <a:pt x="43636" y="92500"/>
                  </a:cubicBezTo>
                  <a:cubicBezTo>
                    <a:pt x="21818" y="95000"/>
                    <a:pt x="0" y="102500"/>
                    <a:pt x="0" y="112500"/>
                  </a:cubicBezTo>
                  <a:cubicBezTo>
                    <a:pt x="0" y="117500"/>
                    <a:pt x="10909" y="120000"/>
                    <a:pt x="21818" y="120000"/>
                  </a:cubicBezTo>
                  <a:cubicBezTo>
                    <a:pt x="43636" y="120000"/>
                    <a:pt x="54545" y="117500"/>
                    <a:pt x="54545" y="112500"/>
                  </a:cubicBezTo>
                  <a:cubicBezTo>
                    <a:pt x="54545" y="107500"/>
                    <a:pt x="65454" y="105000"/>
                    <a:pt x="76363" y="100000"/>
                  </a:cubicBezTo>
                  <a:cubicBezTo>
                    <a:pt x="98181" y="95000"/>
                    <a:pt x="120000" y="90000"/>
                    <a:pt x="120000" y="77500"/>
                  </a:cubicBezTo>
                  <a:cubicBezTo>
                    <a:pt x="120000" y="65000"/>
                    <a:pt x="98181" y="60000"/>
                    <a:pt x="76363" y="55000"/>
                  </a:cubicBezTo>
                  <a:cubicBezTo>
                    <a:pt x="65454" y="50000"/>
                    <a:pt x="54545" y="47500"/>
                    <a:pt x="54545" y="42500"/>
                  </a:cubicBezTo>
                  <a:cubicBezTo>
                    <a:pt x="54545" y="35000"/>
                    <a:pt x="65454" y="32500"/>
                    <a:pt x="76363" y="27500"/>
                  </a:cubicBezTo>
                  <a:cubicBezTo>
                    <a:pt x="98181" y="22500"/>
                    <a:pt x="120000" y="17500"/>
                    <a:pt x="120000" y="5000"/>
                  </a:cubicBezTo>
                  <a:close/>
                </a:path>
              </a:pathLst>
            </a:custGeom>
            <a:solidFill>
              <a:srgbClr val="000000"/>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 name="Google Shape;115;p63"/>
            <p:cNvSpPr/>
            <p:nvPr/>
          </p:nvSpPr>
          <p:spPr>
            <a:xfrm>
              <a:off x="6545263" y="855663"/>
              <a:ext cx="765300" cy="1444500"/>
            </a:xfrm>
            <a:custGeom>
              <a:rect b="b" l="l" r="r" t="t"/>
              <a:pathLst>
                <a:path extrusionOk="0" h="120000" w="12000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16" name="Google Shape;116;p63"/>
          <p:cNvGrpSpPr/>
          <p:nvPr/>
        </p:nvGrpSpPr>
        <p:grpSpPr>
          <a:xfrm>
            <a:off x="8408463" y="4483510"/>
            <a:ext cx="590660" cy="665744"/>
            <a:chOff x="6662738" y="3806825"/>
            <a:chExt cx="1732075" cy="2195488"/>
          </a:xfrm>
        </p:grpSpPr>
        <p:sp>
          <p:nvSpPr>
            <p:cNvPr id="117" name="Google Shape;117;p63"/>
            <p:cNvSpPr/>
            <p:nvPr/>
          </p:nvSpPr>
          <p:spPr>
            <a:xfrm>
              <a:off x="7839075" y="4194175"/>
              <a:ext cx="74700" cy="52500"/>
            </a:xfrm>
            <a:custGeom>
              <a:rect b="b" l="l" r="r" t="t"/>
              <a:pathLst>
                <a:path extrusionOk="0" h="120000" w="12000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 name="Google Shape;118;p63"/>
            <p:cNvSpPr/>
            <p:nvPr/>
          </p:nvSpPr>
          <p:spPr>
            <a:xfrm>
              <a:off x="7800975" y="4070350"/>
              <a:ext cx="327000" cy="219000"/>
            </a:xfrm>
            <a:custGeom>
              <a:rect b="b" l="l" r="r" t="t"/>
              <a:pathLst>
                <a:path extrusionOk="0" h="120000" w="12000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 name="Google Shape;119;p63"/>
            <p:cNvSpPr/>
            <p:nvPr/>
          </p:nvSpPr>
          <p:spPr>
            <a:xfrm>
              <a:off x="7839075" y="4117975"/>
              <a:ext cx="250800" cy="103200"/>
            </a:xfrm>
            <a:custGeom>
              <a:rect b="b" l="l" r="r" t="t"/>
              <a:pathLst>
                <a:path extrusionOk="0" h="120000" w="12000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 name="Google Shape;120;p63"/>
            <p:cNvSpPr/>
            <p:nvPr/>
          </p:nvSpPr>
          <p:spPr>
            <a:xfrm>
              <a:off x="8015288" y="4194175"/>
              <a:ext cx="74700" cy="52500"/>
            </a:xfrm>
            <a:custGeom>
              <a:rect b="b" l="l" r="r" t="t"/>
              <a:pathLst>
                <a:path extrusionOk="0" h="120000" w="12000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 name="Google Shape;121;p63"/>
            <p:cNvSpPr/>
            <p:nvPr/>
          </p:nvSpPr>
          <p:spPr>
            <a:xfrm>
              <a:off x="7699375" y="4440238"/>
              <a:ext cx="525600" cy="273000"/>
            </a:xfrm>
            <a:custGeom>
              <a:rect b="b" l="l" r="r" t="t"/>
              <a:pathLst>
                <a:path extrusionOk="0" h="120000" w="12000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 name="Google Shape;122;p63"/>
            <p:cNvSpPr/>
            <p:nvPr/>
          </p:nvSpPr>
          <p:spPr>
            <a:xfrm>
              <a:off x="7699375" y="3806825"/>
              <a:ext cx="525600" cy="365100"/>
            </a:xfrm>
            <a:custGeom>
              <a:rect b="b" l="l" r="r" t="t"/>
              <a:pathLst>
                <a:path extrusionOk="0" h="120000" w="12000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 name="Google Shape;123;p63"/>
            <p:cNvSpPr/>
            <p:nvPr/>
          </p:nvSpPr>
          <p:spPr>
            <a:xfrm>
              <a:off x="7854950" y="4611688"/>
              <a:ext cx="219000" cy="27000"/>
            </a:xfrm>
            <a:custGeom>
              <a:rect b="b" l="l" r="r" t="t"/>
              <a:pathLst>
                <a:path extrusionOk="0" h="120000" w="12000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 name="Google Shape;124;p63"/>
            <p:cNvSpPr/>
            <p:nvPr/>
          </p:nvSpPr>
          <p:spPr>
            <a:xfrm>
              <a:off x="7929563" y="3865563"/>
              <a:ext cx="65100" cy="65100"/>
            </a:xfrm>
            <a:custGeom>
              <a:rect b="b" l="l" r="r" t="t"/>
              <a:pathLst>
                <a:path extrusionOk="0" h="120000" w="12000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 name="Google Shape;125;p63"/>
            <p:cNvSpPr/>
            <p:nvPr/>
          </p:nvSpPr>
          <p:spPr>
            <a:xfrm>
              <a:off x="6662738" y="4949825"/>
              <a:ext cx="566700" cy="681000"/>
            </a:xfrm>
            <a:custGeom>
              <a:rect b="b" l="l" r="r" t="t"/>
              <a:pathLst>
                <a:path extrusionOk="0" h="120000" w="12000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 name="Google Shape;126;p63"/>
            <p:cNvSpPr/>
            <p:nvPr/>
          </p:nvSpPr>
          <p:spPr>
            <a:xfrm>
              <a:off x="6764338" y="5132388"/>
              <a:ext cx="101700" cy="85800"/>
            </a:xfrm>
            <a:custGeom>
              <a:rect b="b" l="l" r="r" t="t"/>
              <a:pathLst>
                <a:path extrusionOk="0" h="120000" w="12000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 name="Google Shape;127;p63"/>
            <p:cNvSpPr/>
            <p:nvPr/>
          </p:nvSpPr>
          <p:spPr>
            <a:xfrm>
              <a:off x="6764338" y="5245100"/>
              <a:ext cx="101700" cy="85800"/>
            </a:xfrm>
            <a:custGeom>
              <a:rect b="b" l="l" r="r" t="t"/>
              <a:pathLst>
                <a:path extrusionOk="0" h="120000" w="12000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 name="Google Shape;128;p63"/>
            <p:cNvSpPr/>
            <p:nvPr/>
          </p:nvSpPr>
          <p:spPr>
            <a:xfrm>
              <a:off x="6892925" y="5154613"/>
              <a:ext cx="246000" cy="52500"/>
            </a:xfrm>
            <a:custGeom>
              <a:rect b="b" l="l" r="r" t="t"/>
              <a:pathLst>
                <a:path extrusionOk="0" h="120000" w="12000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 name="Google Shape;129;p63"/>
            <p:cNvSpPr/>
            <p:nvPr/>
          </p:nvSpPr>
          <p:spPr>
            <a:xfrm>
              <a:off x="6881813" y="5256213"/>
              <a:ext cx="273000" cy="63600"/>
            </a:xfrm>
            <a:custGeom>
              <a:rect b="b" l="l" r="r" t="t"/>
              <a:pathLst>
                <a:path extrusionOk="0" h="120000" w="12000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 name="Google Shape;130;p63"/>
            <p:cNvSpPr/>
            <p:nvPr/>
          </p:nvSpPr>
          <p:spPr>
            <a:xfrm>
              <a:off x="6753225" y="5400675"/>
              <a:ext cx="406500" cy="92100"/>
            </a:xfrm>
            <a:custGeom>
              <a:rect b="b" l="l" r="r" t="t"/>
              <a:pathLst>
                <a:path extrusionOk="0" h="120000" w="12000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 name="Google Shape;131;p63"/>
            <p:cNvSpPr/>
            <p:nvPr/>
          </p:nvSpPr>
          <p:spPr>
            <a:xfrm>
              <a:off x="7326313" y="4976813"/>
              <a:ext cx="165000" cy="611100"/>
            </a:xfrm>
            <a:custGeom>
              <a:rect b="b" l="l" r="r" t="t"/>
              <a:pathLst>
                <a:path extrusionOk="0" h="120000" w="12000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 name="Google Shape;132;p63"/>
            <p:cNvSpPr/>
            <p:nvPr/>
          </p:nvSpPr>
          <p:spPr>
            <a:xfrm>
              <a:off x="7556500" y="3984625"/>
              <a:ext cx="282600" cy="638100"/>
            </a:xfrm>
            <a:custGeom>
              <a:rect b="b" l="l" r="r" t="t"/>
              <a:pathLst>
                <a:path extrusionOk="0" h="120000" w="12000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 name="Google Shape;133;p63"/>
            <p:cNvSpPr/>
            <p:nvPr/>
          </p:nvSpPr>
          <p:spPr>
            <a:xfrm>
              <a:off x="7732713" y="4075113"/>
              <a:ext cx="662100" cy="1927200"/>
            </a:xfrm>
            <a:custGeom>
              <a:rect b="b" l="l" r="r" t="t"/>
              <a:pathLst>
                <a:path extrusionOk="0" h="120000" w="12000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 name="Google Shape;134;p63"/>
            <p:cNvSpPr/>
            <p:nvPr/>
          </p:nvSpPr>
          <p:spPr>
            <a:xfrm>
              <a:off x="7886700" y="5111750"/>
              <a:ext cx="65100" cy="58800"/>
            </a:xfrm>
            <a:custGeom>
              <a:rect b="b" l="l" r="r" t="t"/>
              <a:pathLst>
                <a:path extrusionOk="0" h="120000" w="12000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35" name="Google Shape;135;p63"/>
          <p:cNvSpPr txBox="1"/>
          <p:nvPr/>
        </p:nvSpPr>
        <p:spPr>
          <a:xfrm>
            <a:off x="5467279" y="4916912"/>
            <a:ext cx="2753360" cy="2308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1" i="0" lang="en-US" sz="900" u="none" cap="none" strike="noStrike">
                <a:solidFill>
                  <a:srgbClr val="041829"/>
                </a:solidFill>
                <a:latin typeface="Arial"/>
                <a:ea typeface="Arial"/>
                <a:cs typeface="Arial"/>
                <a:sym typeface="Arial"/>
              </a:rPr>
              <a:t>Msig. Adriana Collaguazo Jaramillo</a:t>
            </a:r>
            <a:endParaRPr b="0" i="0" sz="1400" u="none" cap="none" strike="noStrike">
              <a:solidFill>
                <a:srgbClr val="000000"/>
              </a:solidFill>
              <a:latin typeface="Arial"/>
              <a:ea typeface="Arial"/>
              <a:cs typeface="Arial"/>
              <a:sym typeface="Arial"/>
            </a:endParaRPr>
          </a:p>
        </p:txBody>
      </p:sp>
      <p:sp>
        <p:nvSpPr>
          <p:cNvPr id="136" name="Google Shape;136;p63"/>
          <p:cNvSpPr txBox="1"/>
          <p:nvPr/>
        </p:nvSpPr>
        <p:spPr>
          <a:xfrm>
            <a:off x="8920976" y="4928839"/>
            <a:ext cx="18473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37" name="Shape 137"/>
        <p:cNvGrpSpPr/>
        <p:nvPr/>
      </p:nvGrpSpPr>
      <p:grpSpPr>
        <a:xfrm>
          <a:off x="0" y="0"/>
          <a:ext cx="0" cy="0"/>
          <a:chOff x="0" y="0"/>
          <a:chExt cx="0" cy="0"/>
        </a:xfrm>
      </p:grpSpPr>
      <p:sp>
        <p:nvSpPr>
          <p:cNvPr id="138" name="Google Shape;138;p64"/>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39" name="Google Shape;139;p64"/>
          <p:cNvSpPr txBox="1"/>
          <p:nvPr>
            <p:ph idx="12" type="sldNum"/>
          </p:nvPr>
        </p:nvSpPr>
        <p:spPr>
          <a:xfrm>
            <a:off x="8686800" y="2208175"/>
            <a:ext cx="457200" cy="727200"/>
          </a:xfrm>
          <a:prstGeom prst="rect">
            <a:avLst/>
          </a:prstGeom>
          <a:noFill/>
          <a:ln>
            <a:noFill/>
          </a:ln>
        </p:spPr>
        <p:txBody>
          <a:bodyPr anchorCtr="0" anchor="ctr" bIns="91425" lIns="91425" spcFirstLastPara="1" rIns="91425" wrap="square" tIns="91425">
            <a:noAutofit/>
          </a:bodyPr>
          <a:lstStyle>
            <a:lvl1pPr indent="0" lvl="0" marL="0" algn="r">
              <a:lnSpc>
                <a:spcPct val="100000"/>
              </a:lnSpc>
              <a:spcBef>
                <a:spcPts val="0"/>
              </a:spcBef>
              <a:spcAft>
                <a:spcPts val="0"/>
              </a:spcAft>
              <a:buSzPts val="1000"/>
              <a:buNone/>
              <a:defRPr b="0" i="0" sz="900" u="none" cap="none" strike="noStrike">
                <a:solidFill>
                  <a:srgbClr val="FFFFFF"/>
                </a:solidFill>
                <a:latin typeface="Arial"/>
                <a:ea typeface="Arial"/>
                <a:cs typeface="Arial"/>
                <a:sym typeface="Arial"/>
              </a:defRPr>
            </a:lvl1pPr>
            <a:lvl2pPr indent="0" lvl="1" marL="0" algn="r">
              <a:lnSpc>
                <a:spcPct val="100000"/>
              </a:lnSpc>
              <a:spcBef>
                <a:spcPts val="0"/>
              </a:spcBef>
              <a:spcAft>
                <a:spcPts val="0"/>
              </a:spcAft>
              <a:buSzPts val="1000"/>
              <a:buNone/>
              <a:defRPr b="0" i="0" sz="900" u="none" cap="none" strike="noStrike">
                <a:solidFill>
                  <a:srgbClr val="FFFFFF"/>
                </a:solidFill>
                <a:latin typeface="Arial"/>
                <a:ea typeface="Arial"/>
                <a:cs typeface="Arial"/>
                <a:sym typeface="Arial"/>
              </a:defRPr>
            </a:lvl2pPr>
            <a:lvl3pPr indent="0" lvl="2" marL="0" algn="r">
              <a:lnSpc>
                <a:spcPct val="100000"/>
              </a:lnSpc>
              <a:spcBef>
                <a:spcPts val="0"/>
              </a:spcBef>
              <a:spcAft>
                <a:spcPts val="0"/>
              </a:spcAft>
              <a:buSzPts val="1000"/>
              <a:buNone/>
              <a:defRPr b="0" i="0" sz="900" u="none" cap="none" strike="noStrike">
                <a:solidFill>
                  <a:srgbClr val="FFFFFF"/>
                </a:solidFill>
                <a:latin typeface="Arial"/>
                <a:ea typeface="Arial"/>
                <a:cs typeface="Arial"/>
                <a:sym typeface="Arial"/>
              </a:defRPr>
            </a:lvl3pPr>
            <a:lvl4pPr indent="0" lvl="3" marL="0" algn="r">
              <a:lnSpc>
                <a:spcPct val="100000"/>
              </a:lnSpc>
              <a:spcBef>
                <a:spcPts val="0"/>
              </a:spcBef>
              <a:spcAft>
                <a:spcPts val="0"/>
              </a:spcAft>
              <a:buSzPts val="1000"/>
              <a:buNone/>
              <a:defRPr b="0" i="0" sz="900" u="none" cap="none" strike="noStrike">
                <a:solidFill>
                  <a:srgbClr val="FFFFFF"/>
                </a:solidFill>
                <a:latin typeface="Arial"/>
                <a:ea typeface="Arial"/>
                <a:cs typeface="Arial"/>
                <a:sym typeface="Arial"/>
              </a:defRPr>
            </a:lvl4pPr>
            <a:lvl5pPr indent="0" lvl="4" marL="0" algn="r">
              <a:lnSpc>
                <a:spcPct val="100000"/>
              </a:lnSpc>
              <a:spcBef>
                <a:spcPts val="0"/>
              </a:spcBef>
              <a:spcAft>
                <a:spcPts val="0"/>
              </a:spcAft>
              <a:buSzPts val="1000"/>
              <a:buNone/>
              <a:defRPr b="0" i="0" sz="900" u="none" cap="none" strike="noStrike">
                <a:solidFill>
                  <a:srgbClr val="FFFFFF"/>
                </a:solidFill>
                <a:latin typeface="Arial"/>
                <a:ea typeface="Arial"/>
                <a:cs typeface="Arial"/>
                <a:sym typeface="Arial"/>
              </a:defRPr>
            </a:lvl5pPr>
            <a:lvl6pPr indent="0" lvl="5" marL="0" algn="r">
              <a:lnSpc>
                <a:spcPct val="100000"/>
              </a:lnSpc>
              <a:spcBef>
                <a:spcPts val="0"/>
              </a:spcBef>
              <a:spcAft>
                <a:spcPts val="0"/>
              </a:spcAft>
              <a:buSzPts val="1000"/>
              <a:buNone/>
              <a:defRPr b="0" i="0" sz="900" u="none" cap="none" strike="noStrike">
                <a:solidFill>
                  <a:srgbClr val="FFFFFF"/>
                </a:solidFill>
                <a:latin typeface="Arial"/>
                <a:ea typeface="Arial"/>
                <a:cs typeface="Arial"/>
                <a:sym typeface="Arial"/>
              </a:defRPr>
            </a:lvl6pPr>
            <a:lvl7pPr indent="0" lvl="6" marL="0" algn="r">
              <a:lnSpc>
                <a:spcPct val="100000"/>
              </a:lnSpc>
              <a:spcBef>
                <a:spcPts val="0"/>
              </a:spcBef>
              <a:spcAft>
                <a:spcPts val="0"/>
              </a:spcAft>
              <a:buSzPts val="1000"/>
              <a:buNone/>
              <a:defRPr b="0" i="0" sz="900" u="none" cap="none" strike="noStrike">
                <a:solidFill>
                  <a:srgbClr val="FFFFFF"/>
                </a:solidFill>
                <a:latin typeface="Arial"/>
                <a:ea typeface="Arial"/>
                <a:cs typeface="Arial"/>
                <a:sym typeface="Arial"/>
              </a:defRPr>
            </a:lvl7pPr>
            <a:lvl8pPr indent="0" lvl="7" marL="0" algn="r">
              <a:lnSpc>
                <a:spcPct val="100000"/>
              </a:lnSpc>
              <a:spcBef>
                <a:spcPts val="0"/>
              </a:spcBef>
              <a:spcAft>
                <a:spcPts val="0"/>
              </a:spcAft>
              <a:buSzPts val="1000"/>
              <a:buNone/>
              <a:defRPr b="0" i="0" sz="900" u="none" cap="none" strike="noStrike">
                <a:solidFill>
                  <a:srgbClr val="FFFFFF"/>
                </a:solidFill>
                <a:latin typeface="Arial"/>
                <a:ea typeface="Arial"/>
                <a:cs typeface="Arial"/>
                <a:sym typeface="Arial"/>
              </a:defRPr>
            </a:lvl8pPr>
            <a:lvl9pPr indent="0" lvl="8" marL="0" algn="r">
              <a:lnSpc>
                <a:spcPct val="100000"/>
              </a:lnSpc>
              <a:spcBef>
                <a:spcPts val="0"/>
              </a:spcBef>
              <a:spcAft>
                <a:spcPts val="0"/>
              </a:spcAft>
              <a:buSzPts val="1000"/>
              <a:buNone/>
              <a:defRPr b="0" i="0" sz="9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THREE COLUMNS 1">
    <p:bg>
      <p:bgPr>
        <a:gradFill>
          <a:gsLst>
            <a:gs pos="0">
              <a:srgbClr val="052643"/>
            </a:gs>
            <a:gs pos="100000">
              <a:srgbClr val="041523"/>
            </a:gs>
          </a:gsLst>
          <a:path path="circle">
            <a:fillToRect b="50%" l="50%" r="50%" t="50%"/>
          </a:path>
          <a:tileRect/>
        </a:gradFill>
      </p:bgPr>
    </p:bg>
    <p:spTree>
      <p:nvGrpSpPr>
        <p:cNvPr id="11" name="Shape 11"/>
        <p:cNvGrpSpPr/>
        <p:nvPr/>
      </p:nvGrpSpPr>
      <p:grpSpPr>
        <a:xfrm>
          <a:off x="0" y="0"/>
          <a:ext cx="0" cy="0"/>
          <a:chOff x="0" y="0"/>
          <a:chExt cx="0" cy="0"/>
        </a:xfrm>
      </p:grpSpPr>
      <p:sp>
        <p:nvSpPr>
          <p:cNvPr id="12" name="Google Shape;12;p60"/>
          <p:cNvSpPr txBox="1"/>
          <p:nvPr>
            <p:ph type="ctrTitle"/>
          </p:nvPr>
        </p:nvSpPr>
        <p:spPr>
          <a:xfrm>
            <a:off x="1557931" y="2064013"/>
            <a:ext cx="2076000" cy="19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13" name="Google Shape;13;p60"/>
          <p:cNvSpPr txBox="1"/>
          <p:nvPr>
            <p:ph idx="2" type="ctrTitle"/>
          </p:nvPr>
        </p:nvSpPr>
        <p:spPr>
          <a:xfrm>
            <a:off x="1557931" y="3466700"/>
            <a:ext cx="2076000" cy="19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14" name="Google Shape;14;p60"/>
          <p:cNvSpPr txBox="1"/>
          <p:nvPr>
            <p:ph idx="3" type="ctrTitle"/>
          </p:nvPr>
        </p:nvSpPr>
        <p:spPr>
          <a:xfrm>
            <a:off x="1557931" y="2765356"/>
            <a:ext cx="2076000" cy="19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15" name="Google Shape;15;p60"/>
          <p:cNvSpPr txBox="1"/>
          <p:nvPr>
            <p:ph idx="4" type="ctrTitle"/>
          </p:nvPr>
        </p:nvSpPr>
        <p:spPr>
          <a:xfrm>
            <a:off x="998325" y="644550"/>
            <a:ext cx="7833900" cy="606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algn="l">
              <a:lnSpc>
                <a:spcPct val="100000"/>
              </a:lnSpc>
              <a:spcBef>
                <a:spcPts val="0"/>
              </a:spcBef>
              <a:spcAft>
                <a:spcPts val="0"/>
              </a:spcAft>
              <a:buClr>
                <a:srgbClr val="48FFD5"/>
              </a:buClr>
              <a:buSzPts val="5200"/>
              <a:buNone/>
              <a:defRPr sz="5200">
                <a:solidFill>
                  <a:srgbClr val="48FFD5"/>
                </a:solidFill>
              </a:defRPr>
            </a:lvl2pPr>
            <a:lvl3pPr lvl="2" algn="l">
              <a:lnSpc>
                <a:spcPct val="100000"/>
              </a:lnSpc>
              <a:spcBef>
                <a:spcPts val="0"/>
              </a:spcBef>
              <a:spcAft>
                <a:spcPts val="0"/>
              </a:spcAft>
              <a:buClr>
                <a:srgbClr val="48FFD5"/>
              </a:buClr>
              <a:buSzPts val="5200"/>
              <a:buNone/>
              <a:defRPr sz="5200">
                <a:solidFill>
                  <a:srgbClr val="48FFD5"/>
                </a:solidFill>
              </a:defRPr>
            </a:lvl3pPr>
            <a:lvl4pPr lvl="3" algn="l">
              <a:lnSpc>
                <a:spcPct val="100000"/>
              </a:lnSpc>
              <a:spcBef>
                <a:spcPts val="0"/>
              </a:spcBef>
              <a:spcAft>
                <a:spcPts val="0"/>
              </a:spcAft>
              <a:buClr>
                <a:srgbClr val="48FFD5"/>
              </a:buClr>
              <a:buSzPts val="5200"/>
              <a:buNone/>
              <a:defRPr sz="5200">
                <a:solidFill>
                  <a:srgbClr val="48FFD5"/>
                </a:solidFill>
              </a:defRPr>
            </a:lvl4pPr>
            <a:lvl5pPr lvl="4" algn="l">
              <a:lnSpc>
                <a:spcPct val="100000"/>
              </a:lnSpc>
              <a:spcBef>
                <a:spcPts val="0"/>
              </a:spcBef>
              <a:spcAft>
                <a:spcPts val="0"/>
              </a:spcAft>
              <a:buClr>
                <a:srgbClr val="48FFD5"/>
              </a:buClr>
              <a:buSzPts val="5200"/>
              <a:buNone/>
              <a:defRPr sz="5200">
                <a:solidFill>
                  <a:srgbClr val="48FFD5"/>
                </a:solidFill>
              </a:defRPr>
            </a:lvl5pPr>
            <a:lvl6pPr lvl="5" algn="l">
              <a:lnSpc>
                <a:spcPct val="100000"/>
              </a:lnSpc>
              <a:spcBef>
                <a:spcPts val="0"/>
              </a:spcBef>
              <a:spcAft>
                <a:spcPts val="0"/>
              </a:spcAft>
              <a:buClr>
                <a:srgbClr val="48FFD5"/>
              </a:buClr>
              <a:buSzPts val="5200"/>
              <a:buNone/>
              <a:defRPr sz="5200">
                <a:solidFill>
                  <a:srgbClr val="48FFD5"/>
                </a:solidFill>
              </a:defRPr>
            </a:lvl6pPr>
            <a:lvl7pPr lvl="6" algn="l">
              <a:lnSpc>
                <a:spcPct val="100000"/>
              </a:lnSpc>
              <a:spcBef>
                <a:spcPts val="0"/>
              </a:spcBef>
              <a:spcAft>
                <a:spcPts val="0"/>
              </a:spcAft>
              <a:buClr>
                <a:srgbClr val="48FFD5"/>
              </a:buClr>
              <a:buSzPts val="5200"/>
              <a:buNone/>
              <a:defRPr sz="5200">
                <a:solidFill>
                  <a:srgbClr val="48FFD5"/>
                </a:solidFill>
              </a:defRPr>
            </a:lvl7pPr>
            <a:lvl8pPr lvl="7" algn="l">
              <a:lnSpc>
                <a:spcPct val="100000"/>
              </a:lnSpc>
              <a:spcBef>
                <a:spcPts val="0"/>
              </a:spcBef>
              <a:spcAft>
                <a:spcPts val="0"/>
              </a:spcAft>
              <a:buClr>
                <a:srgbClr val="48FFD5"/>
              </a:buClr>
              <a:buSzPts val="5200"/>
              <a:buNone/>
              <a:defRPr sz="5200">
                <a:solidFill>
                  <a:srgbClr val="48FFD5"/>
                </a:solidFill>
              </a:defRPr>
            </a:lvl8pPr>
            <a:lvl9pPr lvl="8" algn="l">
              <a:lnSpc>
                <a:spcPct val="100000"/>
              </a:lnSpc>
              <a:spcBef>
                <a:spcPts val="0"/>
              </a:spcBef>
              <a:spcAft>
                <a:spcPts val="0"/>
              </a:spcAft>
              <a:buClr>
                <a:srgbClr val="48FFD5"/>
              </a:buClr>
              <a:buSzPts val="5200"/>
              <a:buNone/>
              <a:defRPr sz="5200">
                <a:solidFill>
                  <a:srgbClr val="48FFD5"/>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TABLE OF CONTENT">
    <p:bg>
      <p:bgPr>
        <a:gradFill>
          <a:gsLst>
            <a:gs pos="0">
              <a:srgbClr val="052643"/>
            </a:gs>
            <a:gs pos="100000">
              <a:srgbClr val="041523"/>
            </a:gs>
          </a:gsLst>
          <a:path path="circle">
            <a:fillToRect b="50%" l="50%" r="50%" t="50%"/>
          </a:path>
          <a:tileRect/>
        </a:gradFill>
      </p:bgPr>
    </p:bg>
    <p:spTree>
      <p:nvGrpSpPr>
        <p:cNvPr id="16" name="Shape 16"/>
        <p:cNvGrpSpPr/>
        <p:nvPr/>
      </p:nvGrpSpPr>
      <p:grpSpPr>
        <a:xfrm>
          <a:off x="0" y="0"/>
          <a:ext cx="0" cy="0"/>
          <a:chOff x="0" y="0"/>
          <a:chExt cx="0" cy="0"/>
        </a:xfrm>
      </p:grpSpPr>
      <p:sp>
        <p:nvSpPr>
          <p:cNvPr id="17" name="Google Shape;17;p61"/>
          <p:cNvSpPr txBox="1"/>
          <p:nvPr>
            <p:ph type="ctrTitle"/>
          </p:nvPr>
        </p:nvSpPr>
        <p:spPr>
          <a:xfrm>
            <a:off x="311700" y="644550"/>
            <a:ext cx="8520600" cy="606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algn="ctr">
              <a:lnSpc>
                <a:spcPct val="100000"/>
              </a:lnSpc>
              <a:spcBef>
                <a:spcPts val="0"/>
              </a:spcBef>
              <a:spcAft>
                <a:spcPts val="0"/>
              </a:spcAft>
              <a:buClr>
                <a:srgbClr val="FFFFFF"/>
              </a:buClr>
              <a:buSzPts val="5200"/>
              <a:buNone/>
              <a:defRPr sz="5200">
                <a:solidFill>
                  <a:srgbClr val="FFFFFF"/>
                </a:solidFill>
              </a:defRPr>
            </a:lvl2pPr>
            <a:lvl3pPr lvl="2" algn="ctr">
              <a:lnSpc>
                <a:spcPct val="100000"/>
              </a:lnSpc>
              <a:spcBef>
                <a:spcPts val="0"/>
              </a:spcBef>
              <a:spcAft>
                <a:spcPts val="0"/>
              </a:spcAft>
              <a:buClr>
                <a:srgbClr val="FFFFFF"/>
              </a:buClr>
              <a:buSzPts val="5200"/>
              <a:buNone/>
              <a:defRPr sz="5200">
                <a:solidFill>
                  <a:srgbClr val="FFFFFF"/>
                </a:solidFill>
              </a:defRPr>
            </a:lvl3pPr>
            <a:lvl4pPr lvl="3" algn="ctr">
              <a:lnSpc>
                <a:spcPct val="100000"/>
              </a:lnSpc>
              <a:spcBef>
                <a:spcPts val="0"/>
              </a:spcBef>
              <a:spcAft>
                <a:spcPts val="0"/>
              </a:spcAft>
              <a:buClr>
                <a:srgbClr val="FFFFFF"/>
              </a:buClr>
              <a:buSzPts val="5200"/>
              <a:buNone/>
              <a:defRPr sz="5200">
                <a:solidFill>
                  <a:srgbClr val="FFFFFF"/>
                </a:solidFill>
              </a:defRPr>
            </a:lvl4pPr>
            <a:lvl5pPr lvl="4" algn="ctr">
              <a:lnSpc>
                <a:spcPct val="100000"/>
              </a:lnSpc>
              <a:spcBef>
                <a:spcPts val="0"/>
              </a:spcBef>
              <a:spcAft>
                <a:spcPts val="0"/>
              </a:spcAft>
              <a:buClr>
                <a:srgbClr val="FFFFFF"/>
              </a:buClr>
              <a:buSzPts val="5200"/>
              <a:buNone/>
              <a:defRPr sz="5200">
                <a:solidFill>
                  <a:srgbClr val="FFFFFF"/>
                </a:solidFill>
              </a:defRPr>
            </a:lvl5pPr>
            <a:lvl6pPr lvl="5" algn="ctr">
              <a:lnSpc>
                <a:spcPct val="100000"/>
              </a:lnSpc>
              <a:spcBef>
                <a:spcPts val="0"/>
              </a:spcBef>
              <a:spcAft>
                <a:spcPts val="0"/>
              </a:spcAft>
              <a:buClr>
                <a:srgbClr val="FFFFFF"/>
              </a:buClr>
              <a:buSzPts val="5200"/>
              <a:buNone/>
              <a:defRPr sz="5200">
                <a:solidFill>
                  <a:srgbClr val="FFFFFF"/>
                </a:solidFill>
              </a:defRPr>
            </a:lvl6pPr>
            <a:lvl7pPr lvl="6" algn="ctr">
              <a:lnSpc>
                <a:spcPct val="100000"/>
              </a:lnSpc>
              <a:spcBef>
                <a:spcPts val="0"/>
              </a:spcBef>
              <a:spcAft>
                <a:spcPts val="0"/>
              </a:spcAft>
              <a:buClr>
                <a:srgbClr val="FFFFFF"/>
              </a:buClr>
              <a:buSzPts val="5200"/>
              <a:buNone/>
              <a:defRPr sz="5200">
                <a:solidFill>
                  <a:srgbClr val="FFFFFF"/>
                </a:solidFill>
              </a:defRPr>
            </a:lvl7pPr>
            <a:lvl8pPr lvl="7" algn="ctr">
              <a:lnSpc>
                <a:spcPct val="100000"/>
              </a:lnSpc>
              <a:spcBef>
                <a:spcPts val="0"/>
              </a:spcBef>
              <a:spcAft>
                <a:spcPts val="0"/>
              </a:spcAft>
              <a:buClr>
                <a:srgbClr val="FFFFFF"/>
              </a:buClr>
              <a:buSzPts val="5200"/>
              <a:buNone/>
              <a:defRPr sz="5200">
                <a:solidFill>
                  <a:srgbClr val="FFFFFF"/>
                </a:solidFill>
              </a:defRPr>
            </a:lvl8pPr>
            <a:lvl9pPr lvl="8" algn="ctr">
              <a:lnSpc>
                <a:spcPct val="100000"/>
              </a:lnSpc>
              <a:spcBef>
                <a:spcPts val="0"/>
              </a:spcBef>
              <a:spcAft>
                <a:spcPts val="0"/>
              </a:spcAft>
              <a:buClr>
                <a:srgbClr val="FFFFFF"/>
              </a:buClr>
              <a:buSzPts val="5200"/>
              <a:buNone/>
              <a:defRPr sz="5200">
                <a:solidFill>
                  <a:srgbClr val="FFFFFF"/>
                </a:solidFill>
              </a:defRPr>
            </a:lvl9pPr>
          </a:lstStyle>
          <a:p/>
        </p:txBody>
      </p:sp>
      <p:sp>
        <p:nvSpPr>
          <p:cNvPr id="18" name="Google Shape;18;p61"/>
          <p:cNvSpPr txBox="1"/>
          <p:nvPr>
            <p:ph idx="1" type="subTitle"/>
          </p:nvPr>
        </p:nvSpPr>
        <p:spPr>
          <a:xfrm>
            <a:off x="6411225" y="2121900"/>
            <a:ext cx="1889400" cy="50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8FFD5"/>
              </a:buClr>
              <a:buSzPts val="900"/>
              <a:buNone/>
              <a:defRPr sz="900">
                <a:solidFill>
                  <a:srgbClr val="48FFD5"/>
                </a:solidFill>
              </a:defRPr>
            </a:lvl1pPr>
            <a:lvl2pPr lvl="1" algn="ctr">
              <a:lnSpc>
                <a:spcPct val="100000"/>
              </a:lnSpc>
              <a:spcBef>
                <a:spcPts val="0"/>
              </a:spcBef>
              <a:spcAft>
                <a:spcPts val="0"/>
              </a:spcAft>
              <a:buClr>
                <a:srgbClr val="48FFD5"/>
              </a:buClr>
              <a:buSzPts val="900"/>
              <a:buNone/>
              <a:defRPr sz="900">
                <a:solidFill>
                  <a:srgbClr val="48FFD5"/>
                </a:solidFill>
              </a:defRPr>
            </a:lvl2pPr>
            <a:lvl3pPr lvl="2" algn="ctr">
              <a:lnSpc>
                <a:spcPct val="100000"/>
              </a:lnSpc>
              <a:spcBef>
                <a:spcPts val="0"/>
              </a:spcBef>
              <a:spcAft>
                <a:spcPts val="0"/>
              </a:spcAft>
              <a:buClr>
                <a:srgbClr val="48FFD5"/>
              </a:buClr>
              <a:buSzPts val="900"/>
              <a:buNone/>
              <a:defRPr sz="900">
                <a:solidFill>
                  <a:srgbClr val="48FFD5"/>
                </a:solidFill>
              </a:defRPr>
            </a:lvl3pPr>
            <a:lvl4pPr lvl="3" algn="ctr">
              <a:lnSpc>
                <a:spcPct val="100000"/>
              </a:lnSpc>
              <a:spcBef>
                <a:spcPts val="0"/>
              </a:spcBef>
              <a:spcAft>
                <a:spcPts val="0"/>
              </a:spcAft>
              <a:buClr>
                <a:srgbClr val="48FFD5"/>
              </a:buClr>
              <a:buSzPts val="900"/>
              <a:buNone/>
              <a:defRPr sz="900">
                <a:solidFill>
                  <a:srgbClr val="48FFD5"/>
                </a:solidFill>
              </a:defRPr>
            </a:lvl4pPr>
            <a:lvl5pPr lvl="4" algn="ctr">
              <a:lnSpc>
                <a:spcPct val="100000"/>
              </a:lnSpc>
              <a:spcBef>
                <a:spcPts val="0"/>
              </a:spcBef>
              <a:spcAft>
                <a:spcPts val="0"/>
              </a:spcAft>
              <a:buClr>
                <a:srgbClr val="48FFD5"/>
              </a:buClr>
              <a:buSzPts val="900"/>
              <a:buNone/>
              <a:defRPr sz="900">
                <a:solidFill>
                  <a:srgbClr val="48FFD5"/>
                </a:solidFill>
              </a:defRPr>
            </a:lvl5pPr>
            <a:lvl6pPr lvl="5" algn="ctr">
              <a:lnSpc>
                <a:spcPct val="100000"/>
              </a:lnSpc>
              <a:spcBef>
                <a:spcPts val="0"/>
              </a:spcBef>
              <a:spcAft>
                <a:spcPts val="0"/>
              </a:spcAft>
              <a:buClr>
                <a:srgbClr val="48FFD5"/>
              </a:buClr>
              <a:buSzPts val="900"/>
              <a:buNone/>
              <a:defRPr sz="900">
                <a:solidFill>
                  <a:srgbClr val="48FFD5"/>
                </a:solidFill>
              </a:defRPr>
            </a:lvl6pPr>
            <a:lvl7pPr lvl="6" algn="ctr">
              <a:lnSpc>
                <a:spcPct val="100000"/>
              </a:lnSpc>
              <a:spcBef>
                <a:spcPts val="0"/>
              </a:spcBef>
              <a:spcAft>
                <a:spcPts val="0"/>
              </a:spcAft>
              <a:buClr>
                <a:srgbClr val="48FFD5"/>
              </a:buClr>
              <a:buSzPts val="900"/>
              <a:buNone/>
              <a:defRPr sz="900">
                <a:solidFill>
                  <a:srgbClr val="48FFD5"/>
                </a:solidFill>
              </a:defRPr>
            </a:lvl7pPr>
            <a:lvl8pPr lvl="7" algn="ctr">
              <a:lnSpc>
                <a:spcPct val="100000"/>
              </a:lnSpc>
              <a:spcBef>
                <a:spcPts val="0"/>
              </a:spcBef>
              <a:spcAft>
                <a:spcPts val="0"/>
              </a:spcAft>
              <a:buClr>
                <a:srgbClr val="48FFD5"/>
              </a:buClr>
              <a:buSzPts val="900"/>
              <a:buNone/>
              <a:defRPr sz="900">
                <a:solidFill>
                  <a:srgbClr val="48FFD5"/>
                </a:solidFill>
              </a:defRPr>
            </a:lvl8pPr>
            <a:lvl9pPr lvl="8" algn="ctr">
              <a:lnSpc>
                <a:spcPct val="100000"/>
              </a:lnSpc>
              <a:spcBef>
                <a:spcPts val="0"/>
              </a:spcBef>
              <a:spcAft>
                <a:spcPts val="0"/>
              </a:spcAft>
              <a:buClr>
                <a:srgbClr val="48FFD5"/>
              </a:buClr>
              <a:buSzPts val="900"/>
              <a:buNone/>
              <a:defRPr sz="900">
                <a:solidFill>
                  <a:srgbClr val="48FFD5"/>
                </a:solidFill>
              </a:defRPr>
            </a:lvl9pPr>
          </a:lstStyle>
          <a:p/>
        </p:txBody>
      </p:sp>
      <p:sp>
        <p:nvSpPr>
          <p:cNvPr id="19" name="Google Shape;19;p61"/>
          <p:cNvSpPr txBox="1"/>
          <p:nvPr>
            <p:ph idx="2" type="title"/>
          </p:nvPr>
        </p:nvSpPr>
        <p:spPr>
          <a:xfrm>
            <a:off x="5167125" y="1901250"/>
            <a:ext cx="1176900" cy="6066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p:txBody>
      </p:sp>
      <p:sp>
        <p:nvSpPr>
          <p:cNvPr id="20" name="Google Shape;20;p61"/>
          <p:cNvSpPr txBox="1"/>
          <p:nvPr>
            <p:ph idx="3" type="subTitle"/>
          </p:nvPr>
        </p:nvSpPr>
        <p:spPr>
          <a:xfrm>
            <a:off x="6411225" y="3046600"/>
            <a:ext cx="1889400" cy="50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8FFD5"/>
              </a:buClr>
              <a:buSzPts val="900"/>
              <a:buNone/>
              <a:defRPr sz="900">
                <a:solidFill>
                  <a:srgbClr val="48FFD5"/>
                </a:solidFill>
              </a:defRPr>
            </a:lvl1pPr>
            <a:lvl2pPr lvl="1" algn="ctr">
              <a:lnSpc>
                <a:spcPct val="100000"/>
              </a:lnSpc>
              <a:spcBef>
                <a:spcPts val="0"/>
              </a:spcBef>
              <a:spcAft>
                <a:spcPts val="0"/>
              </a:spcAft>
              <a:buClr>
                <a:srgbClr val="48FFD5"/>
              </a:buClr>
              <a:buSzPts val="900"/>
              <a:buNone/>
              <a:defRPr sz="900">
                <a:solidFill>
                  <a:srgbClr val="48FFD5"/>
                </a:solidFill>
              </a:defRPr>
            </a:lvl2pPr>
            <a:lvl3pPr lvl="2" algn="ctr">
              <a:lnSpc>
                <a:spcPct val="100000"/>
              </a:lnSpc>
              <a:spcBef>
                <a:spcPts val="0"/>
              </a:spcBef>
              <a:spcAft>
                <a:spcPts val="0"/>
              </a:spcAft>
              <a:buClr>
                <a:srgbClr val="48FFD5"/>
              </a:buClr>
              <a:buSzPts val="900"/>
              <a:buNone/>
              <a:defRPr sz="900">
                <a:solidFill>
                  <a:srgbClr val="48FFD5"/>
                </a:solidFill>
              </a:defRPr>
            </a:lvl3pPr>
            <a:lvl4pPr lvl="3" algn="ctr">
              <a:lnSpc>
                <a:spcPct val="100000"/>
              </a:lnSpc>
              <a:spcBef>
                <a:spcPts val="0"/>
              </a:spcBef>
              <a:spcAft>
                <a:spcPts val="0"/>
              </a:spcAft>
              <a:buClr>
                <a:srgbClr val="48FFD5"/>
              </a:buClr>
              <a:buSzPts val="900"/>
              <a:buNone/>
              <a:defRPr sz="900">
                <a:solidFill>
                  <a:srgbClr val="48FFD5"/>
                </a:solidFill>
              </a:defRPr>
            </a:lvl4pPr>
            <a:lvl5pPr lvl="4" algn="ctr">
              <a:lnSpc>
                <a:spcPct val="100000"/>
              </a:lnSpc>
              <a:spcBef>
                <a:spcPts val="0"/>
              </a:spcBef>
              <a:spcAft>
                <a:spcPts val="0"/>
              </a:spcAft>
              <a:buClr>
                <a:srgbClr val="48FFD5"/>
              </a:buClr>
              <a:buSzPts val="900"/>
              <a:buNone/>
              <a:defRPr sz="900">
                <a:solidFill>
                  <a:srgbClr val="48FFD5"/>
                </a:solidFill>
              </a:defRPr>
            </a:lvl5pPr>
            <a:lvl6pPr lvl="5" algn="ctr">
              <a:lnSpc>
                <a:spcPct val="100000"/>
              </a:lnSpc>
              <a:spcBef>
                <a:spcPts val="0"/>
              </a:spcBef>
              <a:spcAft>
                <a:spcPts val="0"/>
              </a:spcAft>
              <a:buClr>
                <a:srgbClr val="48FFD5"/>
              </a:buClr>
              <a:buSzPts val="900"/>
              <a:buNone/>
              <a:defRPr sz="900">
                <a:solidFill>
                  <a:srgbClr val="48FFD5"/>
                </a:solidFill>
              </a:defRPr>
            </a:lvl6pPr>
            <a:lvl7pPr lvl="6" algn="ctr">
              <a:lnSpc>
                <a:spcPct val="100000"/>
              </a:lnSpc>
              <a:spcBef>
                <a:spcPts val="0"/>
              </a:spcBef>
              <a:spcAft>
                <a:spcPts val="0"/>
              </a:spcAft>
              <a:buClr>
                <a:srgbClr val="48FFD5"/>
              </a:buClr>
              <a:buSzPts val="900"/>
              <a:buNone/>
              <a:defRPr sz="900">
                <a:solidFill>
                  <a:srgbClr val="48FFD5"/>
                </a:solidFill>
              </a:defRPr>
            </a:lvl7pPr>
            <a:lvl8pPr lvl="7" algn="ctr">
              <a:lnSpc>
                <a:spcPct val="100000"/>
              </a:lnSpc>
              <a:spcBef>
                <a:spcPts val="0"/>
              </a:spcBef>
              <a:spcAft>
                <a:spcPts val="0"/>
              </a:spcAft>
              <a:buClr>
                <a:srgbClr val="48FFD5"/>
              </a:buClr>
              <a:buSzPts val="900"/>
              <a:buNone/>
              <a:defRPr sz="900">
                <a:solidFill>
                  <a:srgbClr val="48FFD5"/>
                </a:solidFill>
              </a:defRPr>
            </a:lvl8pPr>
            <a:lvl9pPr lvl="8" algn="ctr">
              <a:lnSpc>
                <a:spcPct val="100000"/>
              </a:lnSpc>
              <a:spcBef>
                <a:spcPts val="0"/>
              </a:spcBef>
              <a:spcAft>
                <a:spcPts val="0"/>
              </a:spcAft>
              <a:buClr>
                <a:srgbClr val="48FFD5"/>
              </a:buClr>
              <a:buSzPts val="900"/>
              <a:buNone/>
              <a:defRPr sz="900">
                <a:solidFill>
                  <a:srgbClr val="48FFD5"/>
                </a:solidFill>
              </a:defRPr>
            </a:lvl9pPr>
          </a:lstStyle>
          <a:p/>
        </p:txBody>
      </p:sp>
      <p:sp>
        <p:nvSpPr>
          <p:cNvPr id="21" name="Google Shape;21;p61"/>
          <p:cNvSpPr txBox="1"/>
          <p:nvPr>
            <p:ph idx="4" type="title"/>
          </p:nvPr>
        </p:nvSpPr>
        <p:spPr>
          <a:xfrm>
            <a:off x="5167125" y="2797975"/>
            <a:ext cx="1176900" cy="6066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p:txBody>
      </p:sp>
      <p:sp>
        <p:nvSpPr>
          <p:cNvPr id="22" name="Google Shape;22;p61"/>
          <p:cNvSpPr txBox="1"/>
          <p:nvPr>
            <p:ph idx="5" type="subTitle"/>
          </p:nvPr>
        </p:nvSpPr>
        <p:spPr>
          <a:xfrm>
            <a:off x="6411225" y="3935450"/>
            <a:ext cx="1889400" cy="50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8FFD5"/>
              </a:buClr>
              <a:buSzPts val="900"/>
              <a:buNone/>
              <a:defRPr sz="900">
                <a:solidFill>
                  <a:srgbClr val="48FFD5"/>
                </a:solidFill>
              </a:defRPr>
            </a:lvl1pPr>
            <a:lvl2pPr lvl="1" algn="ctr">
              <a:lnSpc>
                <a:spcPct val="100000"/>
              </a:lnSpc>
              <a:spcBef>
                <a:spcPts val="0"/>
              </a:spcBef>
              <a:spcAft>
                <a:spcPts val="0"/>
              </a:spcAft>
              <a:buClr>
                <a:srgbClr val="48FFD5"/>
              </a:buClr>
              <a:buSzPts val="900"/>
              <a:buNone/>
              <a:defRPr sz="900">
                <a:solidFill>
                  <a:srgbClr val="48FFD5"/>
                </a:solidFill>
              </a:defRPr>
            </a:lvl2pPr>
            <a:lvl3pPr lvl="2" algn="ctr">
              <a:lnSpc>
                <a:spcPct val="100000"/>
              </a:lnSpc>
              <a:spcBef>
                <a:spcPts val="0"/>
              </a:spcBef>
              <a:spcAft>
                <a:spcPts val="0"/>
              </a:spcAft>
              <a:buClr>
                <a:srgbClr val="48FFD5"/>
              </a:buClr>
              <a:buSzPts val="900"/>
              <a:buNone/>
              <a:defRPr sz="900">
                <a:solidFill>
                  <a:srgbClr val="48FFD5"/>
                </a:solidFill>
              </a:defRPr>
            </a:lvl3pPr>
            <a:lvl4pPr lvl="3" algn="ctr">
              <a:lnSpc>
                <a:spcPct val="100000"/>
              </a:lnSpc>
              <a:spcBef>
                <a:spcPts val="0"/>
              </a:spcBef>
              <a:spcAft>
                <a:spcPts val="0"/>
              </a:spcAft>
              <a:buClr>
                <a:srgbClr val="48FFD5"/>
              </a:buClr>
              <a:buSzPts val="900"/>
              <a:buNone/>
              <a:defRPr sz="900">
                <a:solidFill>
                  <a:srgbClr val="48FFD5"/>
                </a:solidFill>
              </a:defRPr>
            </a:lvl4pPr>
            <a:lvl5pPr lvl="4" algn="ctr">
              <a:lnSpc>
                <a:spcPct val="100000"/>
              </a:lnSpc>
              <a:spcBef>
                <a:spcPts val="0"/>
              </a:spcBef>
              <a:spcAft>
                <a:spcPts val="0"/>
              </a:spcAft>
              <a:buClr>
                <a:srgbClr val="48FFD5"/>
              </a:buClr>
              <a:buSzPts val="900"/>
              <a:buNone/>
              <a:defRPr sz="900">
                <a:solidFill>
                  <a:srgbClr val="48FFD5"/>
                </a:solidFill>
              </a:defRPr>
            </a:lvl5pPr>
            <a:lvl6pPr lvl="5" algn="ctr">
              <a:lnSpc>
                <a:spcPct val="100000"/>
              </a:lnSpc>
              <a:spcBef>
                <a:spcPts val="0"/>
              </a:spcBef>
              <a:spcAft>
                <a:spcPts val="0"/>
              </a:spcAft>
              <a:buClr>
                <a:srgbClr val="48FFD5"/>
              </a:buClr>
              <a:buSzPts val="900"/>
              <a:buNone/>
              <a:defRPr sz="900">
                <a:solidFill>
                  <a:srgbClr val="48FFD5"/>
                </a:solidFill>
              </a:defRPr>
            </a:lvl6pPr>
            <a:lvl7pPr lvl="6" algn="ctr">
              <a:lnSpc>
                <a:spcPct val="100000"/>
              </a:lnSpc>
              <a:spcBef>
                <a:spcPts val="0"/>
              </a:spcBef>
              <a:spcAft>
                <a:spcPts val="0"/>
              </a:spcAft>
              <a:buClr>
                <a:srgbClr val="48FFD5"/>
              </a:buClr>
              <a:buSzPts val="900"/>
              <a:buNone/>
              <a:defRPr sz="900">
                <a:solidFill>
                  <a:srgbClr val="48FFD5"/>
                </a:solidFill>
              </a:defRPr>
            </a:lvl7pPr>
            <a:lvl8pPr lvl="7" algn="ctr">
              <a:lnSpc>
                <a:spcPct val="100000"/>
              </a:lnSpc>
              <a:spcBef>
                <a:spcPts val="0"/>
              </a:spcBef>
              <a:spcAft>
                <a:spcPts val="0"/>
              </a:spcAft>
              <a:buClr>
                <a:srgbClr val="48FFD5"/>
              </a:buClr>
              <a:buSzPts val="900"/>
              <a:buNone/>
              <a:defRPr sz="900">
                <a:solidFill>
                  <a:srgbClr val="48FFD5"/>
                </a:solidFill>
              </a:defRPr>
            </a:lvl8pPr>
            <a:lvl9pPr lvl="8" algn="ctr">
              <a:lnSpc>
                <a:spcPct val="100000"/>
              </a:lnSpc>
              <a:spcBef>
                <a:spcPts val="0"/>
              </a:spcBef>
              <a:spcAft>
                <a:spcPts val="0"/>
              </a:spcAft>
              <a:buClr>
                <a:srgbClr val="48FFD5"/>
              </a:buClr>
              <a:buSzPts val="900"/>
              <a:buNone/>
              <a:defRPr sz="900">
                <a:solidFill>
                  <a:srgbClr val="48FFD5"/>
                </a:solidFill>
              </a:defRPr>
            </a:lvl9pPr>
          </a:lstStyle>
          <a:p/>
        </p:txBody>
      </p:sp>
      <p:sp>
        <p:nvSpPr>
          <p:cNvPr id="23" name="Google Shape;23;p61"/>
          <p:cNvSpPr txBox="1"/>
          <p:nvPr>
            <p:ph idx="6" type="title"/>
          </p:nvPr>
        </p:nvSpPr>
        <p:spPr>
          <a:xfrm>
            <a:off x="5167125" y="3694700"/>
            <a:ext cx="1176900" cy="6066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p:txBody>
      </p:sp>
      <p:sp>
        <p:nvSpPr>
          <p:cNvPr id="24" name="Google Shape;24;p61"/>
          <p:cNvSpPr txBox="1"/>
          <p:nvPr>
            <p:ph idx="7" type="subTitle"/>
          </p:nvPr>
        </p:nvSpPr>
        <p:spPr>
          <a:xfrm>
            <a:off x="725750" y="2121900"/>
            <a:ext cx="2010000" cy="502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48FFD5"/>
              </a:buClr>
              <a:buSzPts val="900"/>
              <a:buNone/>
              <a:defRPr sz="900">
                <a:solidFill>
                  <a:srgbClr val="48FFD5"/>
                </a:solidFill>
              </a:defRPr>
            </a:lvl1pPr>
            <a:lvl2pPr lvl="1" algn="r">
              <a:lnSpc>
                <a:spcPct val="100000"/>
              </a:lnSpc>
              <a:spcBef>
                <a:spcPts val="0"/>
              </a:spcBef>
              <a:spcAft>
                <a:spcPts val="0"/>
              </a:spcAft>
              <a:buClr>
                <a:srgbClr val="48FFD5"/>
              </a:buClr>
              <a:buSzPts val="900"/>
              <a:buNone/>
              <a:defRPr sz="900">
                <a:solidFill>
                  <a:srgbClr val="48FFD5"/>
                </a:solidFill>
              </a:defRPr>
            </a:lvl2pPr>
            <a:lvl3pPr lvl="2" algn="r">
              <a:lnSpc>
                <a:spcPct val="100000"/>
              </a:lnSpc>
              <a:spcBef>
                <a:spcPts val="0"/>
              </a:spcBef>
              <a:spcAft>
                <a:spcPts val="0"/>
              </a:spcAft>
              <a:buClr>
                <a:srgbClr val="48FFD5"/>
              </a:buClr>
              <a:buSzPts val="900"/>
              <a:buNone/>
              <a:defRPr sz="900">
                <a:solidFill>
                  <a:srgbClr val="48FFD5"/>
                </a:solidFill>
              </a:defRPr>
            </a:lvl3pPr>
            <a:lvl4pPr lvl="3" algn="r">
              <a:lnSpc>
                <a:spcPct val="100000"/>
              </a:lnSpc>
              <a:spcBef>
                <a:spcPts val="0"/>
              </a:spcBef>
              <a:spcAft>
                <a:spcPts val="0"/>
              </a:spcAft>
              <a:buClr>
                <a:srgbClr val="48FFD5"/>
              </a:buClr>
              <a:buSzPts val="900"/>
              <a:buNone/>
              <a:defRPr sz="900">
                <a:solidFill>
                  <a:srgbClr val="48FFD5"/>
                </a:solidFill>
              </a:defRPr>
            </a:lvl4pPr>
            <a:lvl5pPr lvl="4" algn="r">
              <a:lnSpc>
                <a:spcPct val="100000"/>
              </a:lnSpc>
              <a:spcBef>
                <a:spcPts val="0"/>
              </a:spcBef>
              <a:spcAft>
                <a:spcPts val="0"/>
              </a:spcAft>
              <a:buClr>
                <a:srgbClr val="48FFD5"/>
              </a:buClr>
              <a:buSzPts val="900"/>
              <a:buNone/>
              <a:defRPr sz="900">
                <a:solidFill>
                  <a:srgbClr val="48FFD5"/>
                </a:solidFill>
              </a:defRPr>
            </a:lvl5pPr>
            <a:lvl6pPr lvl="5" algn="r">
              <a:lnSpc>
                <a:spcPct val="100000"/>
              </a:lnSpc>
              <a:spcBef>
                <a:spcPts val="0"/>
              </a:spcBef>
              <a:spcAft>
                <a:spcPts val="0"/>
              </a:spcAft>
              <a:buClr>
                <a:srgbClr val="48FFD5"/>
              </a:buClr>
              <a:buSzPts val="900"/>
              <a:buNone/>
              <a:defRPr sz="900">
                <a:solidFill>
                  <a:srgbClr val="48FFD5"/>
                </a:solidFill>
              </a:defRPr>
            </a:lvl6pPr>
            <a:lvl7pPr lvl="6" algn="r">
              <a:lnSpc>
                <a:spcPct val="100000"/>
              </a:lnSpc>
              <a:spcBef>
                <a:spcPts val="0"/>
              </a:spcBef>
              <a:spcAft>
                <a:spcPts val="0"/>
              </a:spcAft>
              <a:buClr>
                <a:srgbClr val="48FFD5"/>
              </a:buClr>
              <a:buSzPts val="900"/>
              <a:buNone/>
              <a:defRPr sz="900">
                <a:solidFill>
                  <a:srgbClr val="48FFD5"/>
                </a:solidFill>
              </a:defRPr>
            </a:lvl7pPr>
            <a:lvl8pPr lvl="7" algn="r">
              <a:lnSpc>
                <a:spcPct val="100000"/>
              </a:lnSpc>
              <a:spcBef>
                <a:spcPts val="0"/>
              </a:spcBef>
              <a:spcAft>
                <a:spcPts val="0"/>
              </a:spcAft>
              <a:buClr>
                <a:srgbClr val="48FFD5"/>
              </a:buClr>
              <a:buSzPts val="900"/>
              <a:buNone/>
              <a:defRPr sz="900">
                <a:solidFill>
                  <a:srgbClr val="48FFD5"/>
                </a:solidFill>
              </a:defRPr>
            </a:lvl8pPr>
            <a:lvl9pPr lvl="8" algn="r">
              <a:lnSpc>
                <a:spcPct val="100000"/>
              </a:lnSpc>
              <a:spcBef>
                <a:spcPts val="0"/>
              </a:spcBef>
              <a:spcAft>
                <a:spcPts val="0"/>
              </a:spcAft>
              <a:buClr>
                <a:srgbClr val="48FFD5"/>
              </a:buClr>
              <a:buSzPts val="900"/>
              <a:buNone/>
              <a:defRPr sz="900">
                <a:solidFill>
                  <a:srgbClr val="48FFD5"/>
                </a:solidFill>
              </a:defRPr>
            </a:lvl9pPr>
          </a:lstStyle>
          <a:p/>
        </p:txBody>
      </p:sp>
      <p:sp>
        <p:nvSpPr>
          <p:cNvPr id="25" name="Google Shape;25;p61"/>
          <p:cNvSpPr txBox="1"/>
          <p:nvPr>
            <p:ph idx="8" type="title"/>
          </p:nvPr>
        </p:nvSpPr>
        <p:spPr>
          <a:xfrm>
            <a:off x="2827575" y="1901250"/>
            <a:ext cx="1176900" cy="606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p:txBody>
      </p:sp>
      <p:sp>
        <p:nvSpPr>
          <p:cNvPr id="26" name="Google Shape;26;p61"/>
          <p:cNvSpPr txBox="1"/>
          <p:nvPr>
            <p:ph idx="9" type="subTitle"/>
          </p:nvPr>
        </p:nvSpPr>
        <p:spPr>
          <a:xfrm>
            <a:off x="725750" y="3046600"/>
            <a:ext cx="2010000" cy="502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48FFD5"/>
              </a:buClr>
              <a:buSzPts val="900"/>
              <a:buNone/>
              <a:defRPr sz="900">
                <a:solidFill>
                  <a:srgbClr val="48FFD5"/>
                </a:solidFill>
              </a:defRPr>
            </a:lvl1pPr>
            <a:lvl2pPr lvl="1" algn="r">
              <a:lnSpc>
                <a:spcPct val="100000"/>
              </a:lnSpc>
              <a:spcBef>
                <a:spcPts val="0"/>
              </a:spcBef>
              <a:spcAft>
                <a:spcPts val="0"/>
              </a:spcAft>
              <a:buClr>
                <a:srgbClr val="48FFD5"/>
              </a:buClr>
              <a:buSzPts val="900"/>
              <a:buNone/>
              <a:defRPr sz="900">
                <a:solidFill>
                  <a:srgbClr val="48FFD5"/>
                </a:solidFill>
              </a:defRPr>
            </a:lvl2pPr>
            <a:lvl3pPr lvl="2" algn="r">
              <a:lnSpc>
                <a:spcPct val="100000"/>
              </a:lnSpc>
              <a:spcBef>
                <a:spcPts val="0"/>
              </a:spcBef>
              <a:spcAft>
                <a:spcPts val="0"/>
              </a:spcAft>
              <a:buClr>
                <a:srgbClr val="48FFD5"/>
              </a:buClr>
              <a:buSzPts val="900"/>
              <a:buNone/>
              <a:defRPr sz="900">
                <a:solidFill>
                  <a:srgbClr val="48FFD5"/>
                </a:solidFill>
              </a:defRPr>
            </a:lvl3pPr>
            <a:lvl4pPr lvl="3" algn="r">
              <a:lnSpc>
                <a:spcPct val="100000"/>
              </a:lnSpc>
              <a:spcBef>
                <a:spcPts val="0"/>
              </a:spcBef>
              <a:spcAft>
                <a:spcPts val="0"/>
              </a:spcAft>
              <a:buClr>
                <a:srgbClr val="48FFD5"/>
              </a:buClr>
              <a:buSzPts val="900"/>
              <a:buNone/>
              <a:defRPr sz="900">
                <a:solidFill>
                  <a:srgbClr val="48FFD5"/>
                </a:solidFill>
              </a:defRPr>
            </a:lvl4pPr>
            <a:lvl5pPr lvl="4" algn="r">
              <a:lnSpc>
                <a:spcPct val="100000"/>
              </a:lnSpc>
              <a:spcBef>
                <a:spcPts val="0"/>
              </a:spcBef>
              <a:spcAft>
                <a:spcPts val="0"/>
              </a:spcAft>
              <a:buClr>
                <a:srgbClr val="48FFD5"/>
              </a:buClr>
              <a:buSzPts val="900"/>
              <a:buNone/>
              <a:defRPr sz="900">
                <a:solidFill>
                  <a:srgbClr val="48FFD5"/>
                </a:solidFill>
              </a:defRPr>
            </a:lvl5pPr>
            <a:lvl6pPr lvl="5" algn="r">
              <a:lnSpc>
                <a:spcPct val="100000"/>
              </a:lnSpc>
              <a:spcBef>
                <a:spcPts val="0"/>
              </a:spcBef>
              <a:spcAft>
                <a:spcPts val="0"/>
              </a:spcAft>
              <a:buClr>
                <a:srgbClr val="48FFD5"/>
              </a:buClr>
              <a:buSzPts val="900"/>
              <a:buNone/>
              <a:defRPr sz="900">
                <a:solidFill>
                  <a:srgbClr val="48FFD5"/>
                </a:solidFill>
              </a:defRPr>
            </a:lvl6pPr>
            <a:lvl7pPr lvl="6" algn="r">
              <a:lnSpc>
                <a:spcPct val="100000"/>
              </a:lnSpc>
              <a:spcBef>
                <a:spcPts val="0"/>
              </a:spcBef>
              <a:spcAft>
                <a:spcPts val="0"/>
              </a:spcAft>
              <a:buClr>
                <a:srgbClr val="48FFD5"/>
              </a:buClr>
              <a:buSzPts val="900"/>
              <a:buNone/>
              <a:defRPr sz="900">
                <a:solidFill>
                  <a:srgbClr val="48FFD5"/>
                </a:solidFill>
              </a:defRPr>
            </a:lvl7pPr>
            <a:lvl8pPr lvl="7" algn="r">
              <a:lnSpc>
                <a:spcPct val="100000"/>
              </a:lnSpc>
              <a:spcBef>
                <a:spcPts val="0"/>
              </a:spcBef>
              <a:spcAft>
                <a:spcPts val="0"/>
              </a:spcAft>
              <a:buClr>
                <a:srgbClr val="48FFD5"/>
              </a:buClr>
              <a:buSzPts val="900"/>
              <a:buNone/>
              <a:defRPr sz="900">
                <a:solidFill>
                  <a:srgbClr val="48FFD5"/>
                </a:solidFill>
              </a:defRPr>
            </a:lvl8pPr>
            <a:lvl9pPr lvl="8" algn="r">
              <a:lnSpc>
                <a:spcPct val="100000"/>
              </a:lnSpc>
              <a:spcBef>
                <a:spcPts val="0"/>
              </a:spcBef>
              <a:spcAft>
                <a:spcPts val="0"/>
              </a:spcAft>
              <a:buClr>
                <a:srgbClr val="48FFD5"/>
              </a:buClr>
              <a:buSzPts val="900"/>
              <a:buNone/>
              <a:defRPr sz="900">
                <a:solidFill>
                  <a:srgbClr val="48FFD5"/>
                </a:solidFill>
              </a:defRPr>
            </a:lvl9pPr>
          </a:lstStyle>
          <a:p/>
        </p:txBody>
      </p:sp>
      <p:sp>
        <p:nvSpPr>
          <p:cNvPr id="27" name="Google Shape;27;p61"/>
          <p:cNvSpPr txBox="1"/>
          <p:nvPr>
            <p:ph idx="13" type="title"/>
          </p:nvPr>
        </p:nvSpPr>
        <p:spPr>
          <a:xfrm>
            <a:off x="2827575" y="2797975"/>
            <a:ext cx="1176900" cy="606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p:txBody>
      </p:sp>
      <p:sp>
        <p:nvSpPr>
          <p:cNvPr id="28" name="Google Shape;28;p61"/>
          <p:cNvSpPr txBox="1"/>
          <p:nvPr>
            <p:ph idx="14" type="subTitle"/>
          </p:nvPr>
        </p:nvSpPr>
        <p:spPr>
          <a:xfrm>
            <a:off x="725750" y="3935450"/>
            <a:ext cx="2010000" cy="502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48FFD5"/>
              </a:buClr>
              <a:buSzPts val="900"/>
              <a:buNone/>
              <a:defRPr sz="900">
                <a:solidFill>
                  <a:srgbClr val="48FFD5"/>
                </a:solidFill>
              </a:defRPr>
            </a:lvl1pPr>
            <a:lvl2pPr lvl="1" algn="r">
              <a:lnSpc>
                <a:spcPct val="100000"/>
              </a:lnSpc>
              <a:spcBef>
                <a:spcPts val="0"/>
              </a:spcBef>
              <a:spcAft>
                <a:spcPts val="0"/>
              </a:spcAft>
              <a:buClr>
                <a:srgbClr val="48FFD5"/>
              </a:buClr>
              <a:buSzPts val="900"/>
              <a:buNone/>
              <a:defRPr sz="900">
                <a:solidFill>
                  <a:srgbClr val="48FFD5"/>
                </a:solidFill>
              </a:defRPr>
            </a:lvl2pPr>
            <a:lvl3pPr lvl="2" algn="r">
              <a:lnSpc>
                <a:spcPct val="100000"/>
              </a:lnSpc>
              <a:spcBef>
                <a:spcPts val="0"/>
              </a:spcBef>
              <a:spcAft>
                <a:spcPts val="0"/>
              </a:spcAft>
              <a:buClr>
                <a:srgbClr val="48FFD5"/>
              </a:buClr>
              <a:buSzPts val="900"/>
              <a:buNone/>
              <a:defRPr sz="900">
                <a:solidFill>
                  <a:srgbClr val="48FFD5"/>
                </a:solidFill>
              </a:defRPr>
            </a:lvl3pPr>
            <a:lvl4pPr lvl="3" algn="r">
              <a:lnSpc>
                <a:spcPct val="100000"/>
              </a:lnSpc>
              <a:spcBef>
                <a:spcPts val="0"/>
              </a:spcBef>
              <a:spcAft>
                <a:spcPts val="0"/>
              </a:spcAft>
              <a:buClr>
                <a:srgbClr val="48FFD5"/>
              </a:buClr>
              <a:buSzPts val="900"/>
              <a:buNone/>
              <a:defRPr sz="900">
                <a:solidFill>
                  <a:srgbClr val="48FFD5"/>
                </a:solidFill>
              </a:defRPr>
            </a:lvl4pPr>
            <a:lvl5pPr lvl="4" algn="r">
              <a:lnSpc>
                <a:spcPct val="100000"/>
              </a:lnSpc>
              <a:spcBef>
                <a:spcPts val="0"/>
              </a:spcBef>
              <a:spcAft>
                <a:spcPts val="0"/>
              </a:spcAft>
              <a:buClr>
                <a:srgbClr val="48FFD5"/>
              </a:buClr>
              <a:buSzPts val="900"/>
              <a:buNone/>
              <a:defRPr sz="900">
                <a:solidFill>
                  <a:srgbClr val="48FFD5"/>
                </a:solidFill>
              </a:defRPr>
            </a:lvl5pPr>
            <a:lvl6pPr lvl="5" algn="r">
              <a:lnSpc>
                <a:spcPct val="100000"/>
              </a:lnSpc>
              <a:spcBef>
                <a:spcPts val="0"/>
              </a:spcBef>
              <a:spcAft>
                <a:spcPts val="0"/>
              </a:spcAft>
              <a:buClr>
                <a:srgbClr val="48FFD5"/>
              </a:buClr>
              <a:buSzPts val="900"/>
              <a:buNone/>
              <a:defRPr sz="900">
                <a:solidFill>
                  <a:srgbClr val="48FFD5"/>
                </a:solidFill>
              </a:defRPr>
            </a:lvl6pPr>
            <a:lvl7pPr lvl="6" algn="r">
              <a:lnSpc>
                <a:spcPct val="100000"/>
              </a:lnSpc>
              <a:spcBef>
                <a:spcPts val="0"/>
              </a:spcBef>
              <a:spcAft>
                <a:spcPts val="0"/>
              </a:spcAft>
              <a:buClr>
                <a:srgbClr val="48FFD5"/>
              </a:buClr>
              <a:buSzPts val="900"/>
              <a:buNone/>
              <a:defRPr sz="900">
                <a:solidFill>
                  <a:srgbClr val="48FFD5"/>
                </a:solidFill>
              </a:defRPr>
            </a:lvl7pPr>
            <a:lvl8pPr lvl="7" algn="r">
              <a:lnSpc>
                <a:spcPct val="100000"/>
              </a:lnSpc>
              <a:spcBef>
                <a:spcPts val="0"/>
              </a:spcBef>
              <a:spcAft>
                <a:spcPts val="0"/>
              </a:spcAft>
              <a:buClr>
                <a:srgbClr val="48FFD5"/>
              </a:buClr>
              <a:buSzPts val="900"/>
              <a:buNone/>
              <a:defRPr sz="900">
                <a:solidFill>
                  <a:srgbClr val="48FFD5"/>
                </a:solidFill>
              </a:defRPr>
            </a:lvl8pPr>
            <a:lvl9pPr lvl="8" algn="r">
              <a:lnSpc>
                <a:spcPct val="100000"/>
              </a:lnSpc>
              <a:spcBef>
                <a:spcPts val="0"/>
              </a:spcBef>
              <a:spcAft>
                <a:spcPts val="0"/>
              </a:spcAft>
              <a:buClr>
                <a:srgbClr val="48FFD5"/>
              </a:buClr>
              <a:buSzPts val="900"/>
              <a:buNone/>
              <a:defRPr sz="900">
                <a:solidFill>
                  <a:srgbClr val="48FFD5"/>
                </a:solidFill>
              </a:defRPr>
            </a:lvl9pPr>
          </a:lstStyle>
          <a:p/>
        </p:txBody>
      </p:sp>
      <p:sp>
        <p:nvSpPr>
          <p:cNvPr id="29" name="Google Shape;29;p61"/>
          <p:cNvSpPr txBox="1"/>
          <p:nvPr>
            <p:ph idx="15" type="title"/>
          </p:nvPr>
        </p:nvSpPr>
        <p:spPr>
          <a:xfrm>
            <a:off x="2827575" y="3694700"/>
            <a:ext cx="1176900" cy="606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p:txBody>
      </p:sp>
      <p:sp>
        <p:nvSpPr>
          <p:cNvPr id="30" name="Google Shape;30;p61"/>
          <p:cNvSpPr txBox="1"/>
          <p:nvPr>
            <p:ph idx="16" type="ctrTitle"/>
          </p:nvPr>
        </p:nvSpPr>
        <p:spPr>
          <a:xfrm>
            <a:off x="643488" y="2050763"/>
            <a:ext cx="2076000" cy="196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1" name="Google Shape;31;p61"/>
          <p:cNvSpPr txBox="1"/>
          <p:nvPr>
            <p:ph idx="17" type="ctrTitle"/>
          </p:nvPr>
        </p:nvSpPr>
        <p:spPr>
          <a:xfrm>
            <a:off x="643488" y="2974963"/>
            <a:ext cx="2076000" cy="196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2" name="Google Shape;32;p61"/>
          <p:cNvSpPr txBox="1"/>
          <p:nvPr>
            <p:ph idx="18" type="ctrTitle"/>
          </p:nvPr>
        </p:nvSpPr>
        <p:spPr>
          <a:xfrm>
            <a:off x="643488" y="3863900"/>
            <a:ext cx="2076000" cy="196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3" name="Google Shape;33;p61"/>
          <p:cNvSpPr txBox="1"/>
          <p:nvPr>
            <p:ph idx="19" type="ctrTitle"/>
          </p:nvPr>
        </p:nvSpPr>
        <p:spPr>
          <a:xfrm>
            <a:off x="6424513" y="2050763"/>
            <a:ext cx="2076000" cy="19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4" name="Google Shape;34;p61"/>
          <p:cNvSpPr txBox="1"/>
          <p:nvPr>
            <p:ph idx="20" type="ctrTitle"/>
          </p:nvPr>
        </p:nvSpPr>
        <p:spPr>
          <a:xfrm>
            <a:off x="6424513" y="2974963"/>
            <a:ext cx="2076000" cy="19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5" name="Google Shape;35;p61"/>
          <p:cNvSpPr txBox="1"/>
          <p:nvPr>
            <p:ph idx="21" type="ctrTitle"/>
          </p:nvPr>
        </p:nvSpPr>
        <p:spPr>
          <a:xfrm>
            <a:off x="6424513" y="3863900"/>
            <a:ext cx="2076000" cy="19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THREE COLUMNS">
    <p:bg>
      <p:bgPr>
        <a:gradFill>
          <a:gsLst>
            <a:gs pos="0">
              <a:srgbClr val="052643"/>
            </a:gs>
            <a:gs pos="100000">
              <a:srgbClr val="041523"/>
            </a:gs>
          </a:gsLst>
          <a:path path="circle">
            <a:fillToRect b="50%" l="50%" r="50%" t="50%"/>
          </a:path>
          <a:tileRect/>
        </a:gradFill>
      </p:bgPr>
    </p:bg>
    <p:spTree>
      <p:nvGrpSpPr>
        <p:cNvPr id="36" name="Shape 36"/>
        <p:cNvGrpSpPr/>
        <p:nvPr/>
      </p:nvGrpSpPr>
      <p:grpSpPr>
        <a:xfrm>
          <a:off x="0" y="0"/>
          <a:ext cx="0" cy="0"/>
          <a:chOff x="0" y="0"/>
          <a:chExt cx="0" cy="0"/>
        </a:xfrm>
      </p:grpSpPr>
      <p:sp>
        <p:nvSpPr>
          <p:cNvPr id="37" name="Google Shape;37;p65"/>
          <p:cNvSpPr txBox="1"/>
          <p:nvPr>
            <p:ph idx="1" type="subTitle"/>
          </p:nvPr>
        </p:nvSpPr>
        <p:spPr>
          <a:xfrm>
            <a:off x="819931" y="3340125"/>
            <a:ext cx="1889400" cy="50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None/>
              <a:defRPr sz="1100">
                <a:solidFill>
                  <a:srgbClr val="FFFFFF"/>
                </a:solidFill>
              </a:defRPr>
            </a:lvl1pPr>
            <a:lvl2pPr lvl="1" algn="ctr">
              <a:lnSpc>
                <a:spcPct val="100000"/>
              </a:lnSpc>
              <a:spcBef>
                <a:spcPts val="0"/>
              </a:spcBef>
              <a:spcAft>
                <a:spcPts val="0"/>
              </a:spcAft>
              <a:buClr>
                <a:srgbClr val="FFFFFF"/>
              </a:buClr>
              <a:buSzPts val="1100"/>
              <a:buNone/>
              <a:defRPr sz="1100">
                <a:solidFill>
                  <a:srgbClr val="FFFFFF"/>
                </a:solidFill>
              </a:defRPr>
            </a:lvl2pPr>
            <a:lvl3pPr lvl="2" algn="ctr">
              <a:lnSpc>
                <a:spcPct val="100000"/>
              </a:lnSpc>
              <a:spcBef>
                <a:spcPts val="0"/>
              </a:spcBef>
              <a:spcAft>
                <a:spcPts val="0"/>
              </a:spcAft>
              <a:buClr>
                <a:srgbClr val="FFFFFF"/>
              </a:buClr>
              <a:buSzPts val="1100"/>
              <a:buNone/>
              <a:defRPr sz="1100">
                <a:solidFill>
                  <a:srgbClr val="FFFFFF"/>
                </a:solidFill>
              </a:defRPr>
            </a:lvl3pPr>
            <a:lvl4pPr lvl="3" algn="ctr">
              <a:lnSpc>
                <a:spcPct val="100000"/>
              </a:lnSpc>
              <a:spcBef>
                <a:spcPts val="0"/>
              </a:spcBef>
              <a:spcAft>
                <a:spcPts val="0"/>
              </a:spcAft>
              <a:buClr>
                <a:srgbClr val="FFFFFF"/>
              </a:buClr>
              <a:buSzPts val="1100"/>
              <a:buNone/>
              <a:defRPr sz="1100">
                <a:solidFill>
                  <a:srgbClr val="FFFFFF"/>
                </a:solidFill>
              </a:defRPr>
            </a:lvl4pPr>
            <a:lvl5pPr lvl="4" algn="ctr">
              <a:lnSpc>
                <a:spcPct val="100000"/>
              </a:lnSpc>
              <a:spcBef>
                <a:spcPts val="0"/>
              </a:spcBef>
              <a:spcAft>
                <a:spcPts val="0"/>
              </a:spcAft>
              <a:buClr>
                <a:srgbClr val="FFFFFF"/>
              </a:buClr>
              <a:buSzPts val="1100"/>
              <a:buNone/>
              <a:defRPr sz="1100">
                <a:solidFill>
                  <a:srgbClr val="FFFFFF"/>
                </a:solidFill>
              </a:defRPr>
            </a:lvl5pPr>
            <a:lvl6pPr lvl="5" algn="ctr">
              <a:lnSpc>
                <a:spcPct val="100000"/>
              </a:lnSpc>
              <a:spcBef>
                <a:spcPts val="0"/>
              </a:spcBef>
              <a:spcAft>
                <a:spcPts val="0"/>
              </a:spcAft>
              <a:buClr>
                <a:srgbClr val="FFFFFF"/>
              </a:buClr>
              <a:buSzPts val="1100"/>
              <a:buNone/>
              <a:defRPr sz="1100">
                <a:solidFill>
                  <a:srgbClr val="FFFFFF"/>
                </a:solidFill>
              </a:defRPr>
            </a:lvl6pPr>
            <a:lvl7pPr lvl="6" algn="ctr">
              <a:lnSpc>
                <a:spcPct val="100000"/>
              </a:lnSpc>
              <a:spcBef>
                <a:spcPts val="0"/>
              </a:spcBef>
              <a:spcAft>
                <a:spcPts val="0"/>
              </a:spcAft>
              <a:buClr>
                <a:srgbClr val="FFFFFF"/>
              </a:buClr>
              <a:buSzPts val="1100"/>
              <a:buNone/>
              <a:defRPr sz="1100">
                <a:solidFill>
                  <a:srgbClr val="FFFFFF"/>
                </a:solidFill>
              </a:defRPr>
            </a:lvl7pPr>
            <a:lvl8pPr lvl="7" algn="ctr">
              <a:lnSpc>
                <a:spcPct val="100000"/>
              </a:lnSpc>
              <a:spcBef>
                <a:spcPts val="0"/>
              </a:spcBef>
              <a:spcAft>
                <a:spcPts val="0"/>
              </a:spcAft>
              <a:buClr>
                <a:srgbClr val="FFFFFF"/>
              </a:buClr>
              <a:buSzPts val="1100"/>
              <a:buNone/>
              <a:defRPr sz="1100">
                <a:solidFill>
                  <a:srgbClr val="FFFFFF"/>
                </a:solidFill>
              </a:defRPr>
            </a:lvl8pPr>
            <a:lvl9pPr lvl="8" algn="ctr">
              <a:lnSpc>
                <a:spcPct val="100000"/>
              </a:lnSpc>
              <a:spcBef>
                <a:spcPts val="0"/>
              </a:spcBef>
              <a:spcAft>
                <a:spcPts val="0"/>
              </a:spcAft>
              <a:buClr>
                <a:srgbClr val="FFFFFF"/>
              </a:buClr>
              <a:buSzPts val="1100"/>
              <a:buNone/>
              <a:defRPr sz="1100">
                <a:solidFill>
                  <a:srgbClr val="FFFFFF"/>
                </a:solidFill>
              </a:defRPr>
            </a:lvl9pPr>
          </a:lstStyle>
          <a:p/>
        </p:txBody>
      </p:sp>
      <p:sp>
        <p:nvSpPr>
          <p:cNvPr id="38" name="Google Shape;38;p65"/>
          <p:cNvSpPr txBox="1"/>
          <p:nvPr>
            <p:ph idx="2" type="subTitle"/>
          </p:nvPr>
        </p:nvSpPr>
        <p:spPr>
          <a:xfrm>
            <a:off x="6434656" y="3340125"/>
            <a:ext cx="1889400" cy="50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None/>
              <a:defRPr sz="1100">
                <a:solidFill>
                  <a:srgbClr val="FFFFFF"/>
                </a:solidFill>
              </a:defRPr>
            </a:lvl1pPr>
            <a:lvl2pPr lvl="1" algn="ctr">
              <a:lnSpc>
                <a:spcPct val="100000"/>
              </a:lnSpc>
              <a:spcBef>
                <a:spcPts val="0"/>
              </a:spcBef>
              <a:spcAft>
                <a:spcPts val="0"/>
              </a:spcAft>
              <a:buClr>
                <a:srgbClr val="FFFFFF"/>
              </a:buClr>
              <a:buSzPts val="1100"/>
              <a:buNone/>
              <a:defRPr sz="1100">
                <a:solidFill>
                  <a:srgbClr val="FFFFFF"/>
                </a:solidFill>
              </a:defRPr>
            </a:lvl2pPr>
            <a:lvl3pPr lvl="2" algn="ctr">
              <a:lnSpc>
                <a:spcPct val="100000"/>
              </a:lnSpc>
              <a:spcBef>
                <a:spcPts val="0"/>
              </a:spcBef>
              <a:spcAft>
                <a:spcPts val="0"/>
              </a:spcAft>
              <a:buClr>
                <a:srgbClr val="FFFFFF"/>
              </a:buClr>
              <a:buSzPts val="1100"/>
              <a:buNone/>
              <a:defRPr sz="1100">
                <a:solidFill>
                  <a:srgbClr val="FFFFFF"/>
                </a:solidFill>
              </a:defRPr>
            </a:lvl3pPr>
            <a:lvl4pPr lvl="3" algn="ctr">
              <a:lnSpc>
                <a:spcPct val="100000"/>
              </a:lnSpc>
              <a:spcBef>
                <a:spcPts val="0"/>
              </a:spcBef>
              <a:spcAft>
                <a:spcPts val="0"/>
              </a:spcAft>
              <a:buClr>
                <a:srgbClr val="FFFFFF"/>
              </a:buClr>
              <a:buSzPts val="1100"/>
              <a:buNone/>
              <a:defRPr sz="1100">
                <a:solidFill>
                  <a:srgbClr val="FFFFFF"/>
                </a:solidFill>
              </a:defRPr>
            </a:lvl4pPr>
            <a:lvl5pPr lvl="4" algn="ctr">
              <a:lnSpc>
                <a:spcPct val="100000"/>
              </a:lnSpc>
              <a:spcBef>
                <a:spcPts val="0"/>
              </a:spcBef>
              <a:spcAft>
                <a:spcPts val="0"/>
              </a:spcAft>
              <a:buClr>
                <a:srgbClr val="FFFFFF"/>
              </a:buClr>
              <a:buSzPts val="1100"/>
              <a:buNone/>
              <a:defRPr sz="1100">
                <a:solidFill>
                  <a:srgbClr val="FFFFFF"/>
                </a:solidFill>
              </a:defRPr>
            </a:lvl5pPr>
            <a:lvl6pPr lvl="5" algn="ctr">
              <a:lnSpc>
                <a:spcPct val="100000"/>
              </a:lnSpc>
              <a:spcBef>
                <a:spcPts val="0"/>
              </a:spcBef>
              <a:spcAft>
                <a:spcPts val="0"/>
              </a:spcAft>
              <a:buClr>
                <a:srgbClr val="FFFFFF"/>
              </a:buClr>
              <a:buSzPts val="1100"/>
              <a:buNone/>
              <a:defRPr sz="1100">
                <a:solidFill>
                  <a:srgbClr val="FFFFFF"/>
                </a:solidFill>
              </a:defRPr>
            </a:lvl6pPr>
            <a:lvl7pPr lvl="6" algn="ctr">
              <a:lnSpc>
                <a:spcPct val="100000"/>
              </a:lnSpc>
              <a:spcBef>
                <a:spcPts val="0"/>
              </a:spcBef>
              <a:spcAft>
                <a:spcPts val="0"/>
              </a:spcAft>
              <a:buClr>
                <a:srgbClr val="FFFFFF"/>
              </a:buClr>
              <a:buSzPts val="1100"/>
              <a:buNone/>
              <a:defRPr sz="1100">
                <a:solidFill>
                  <a:srgbClr val="FFFFFF"/>
                </a:solidFill>
              </a:defRPr>
            </a:lvl7pPr>
            <a:lvl8pPr lvl="7" algn="ctr">
              <a:lnSpc>
                <a:spcPct val="100000"/>
              </a:lnSpc>
              <a:spcBef>
                <a:spcPts val="0"/>
              </a:spcBef>
              <a:spcAft>
                <a:spcPts val="0"/>
              </a:spcAft>
              <a:buClr>
                <a:srgbClr val="FFFFFF"/>
              </a:buClr>
              <a:buSzPts val="1100"/>
              <a:buNone/>
              <a:defRPr sz="1100">
                <a:solidFill>
                  <a:srgbClr val="FFFFFF"/>
                </a:solidFill>
              </a:defRPr>
            </a:lvl8pPr>
            <a:lvl9pPr lvl="8" algn="ctr">
              <a:lnSpc>
                <a:spcPct val="100000"/>
              </a:lnSpc>
              <a:spcBef>
                <a:spcPts val="0"/>
              </a:spcBef>
              <a:spcAft>
                <a:spcPts val="0"/>
              </a:spcAft>
              <a:buClr>
                <a:srgbClr val="FFFFFF"/>
              </a:buClr>
              <a:buSzPts val="1100"/>
              <a:buNone/>
              <a:defRPr sz="1100">
                <a:solidFill>
                  <a:srgbClr val="FFFFFF"/>
                </a:solidFill>
              </a:defRPr>
            </a:lvl9pPr>
          </a:lstStyle>
          <a:p/>
        </p:txBody>
      </p:sp>
      <p:sp>
        <p:nvSpPr>
          <p:cNvPr id="39" name="Google Shape;39;p65"/>
          <p:cNvSpPr txBox="1"/>
          <p:nvPr>
            <p:ph idx="3" type="subTitle"/>
          </p:nvPr>
        </p:nvSpPr>
        <p:spPr>
          <a:xfrm>
            <a:off x="3633931" y="3340125"/>
            <a:ext cx="1889400" cy="50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None/>
              <a:defRPr sz="1100">
                <a:solidFill>
                  <a:srgbClr val="FFFFFF"/>
                </a:solidFill>
              </a:defRPr>
            </a:lvl1pPr>
            <a:lvl2pPr lvl="1" algn="ctr">
              <a:lnSpc>
                <a:spcPct val="100000"/>
              </a:lnSpc>
              <a:spcBef>
                <a:spcPts val="0"/>
              </a:spcBef>
              <a:spcAft>
                <a:spcPts val="0"/>
              </a:spcAft>
              <a:buClr>
                <a:srgbClr val="FFFFFF"/>
              </a:buClr>
              <a:buSzPts val="1100"/>
              <a:buNone/>
              <a:defRPr sz="1100">
                <a:solidFill>
                  <a:srgbClr val="FFFFFF"/>
                </a:solidFill>
              </a:defRPr>
            </a:lvl2pPr>
            <a:lvl3pPr lvl="2" algn="ctr">
              <a:lnSpc>
                <a:spcPct val="100000"/>
              </a:lnSpc>
              <a:spcBef>
                <a:spcPts val="0"/>
              </a:spcBef>
              <a:spcAft>
                <a:spcPts val="0"/>
              </a:spcAft>
              <a:buClr>
                <a:srgbClr val="FFFFFF"/>
              </a:buClr>
              <a:buSzPts val="1100"/>
              <a:buNone/>
              <a:defRPr sz="1100">
                <a:solidFill>
                  <a:srgbClr val="FFFFFF"/>
                </a:solidFill>
              </a:defRPr>
            </a:lvl3pPr>
            <a:lvl4pPr lvl="3" algn="ctr">
              <a:lnSpc>
                <a:spcPct val="100000"/>
              </a:lnSpc>
              <a:spcBef>
                <a:spcPts val="0"/>
              </a:spcBef>
              <a:spcAft>
                <a:spcPts val="0"/>
              </a:spcAft>
              <a:buClr>
                <a:srgbClr val="FFFFFF"/>
              </a:buClr>
              <a:buSzPts val="1100"/>
              <a:buNone/>
              <a:defRPr sz="1100">
                <a:solidFill>
                  <a:srgbClr val="FFFFFF"/>
                </a:solidFill>
              </a:defRPr>
            </a:lvl4pPr>
            <a:lvl5pPr lvl="4" algn="ctr">
              <a:lnSpc>
                <a:spcPct val="100000"/>
              </a:lnSpc>
              <a:spcBef>
                <a:spcPts val="0"/>
              </a:spcBef>
              <a:spcAft>
                <a:spcPts val="0"/>
              </a:spcAft>
              <a:buClr>
                <a:srgbClr val="FFFFFF"/>
              </a:buClr>
              <a:buSzPts val="1100"/>
              <a:buNone/>
              <a:defRPr sz="1100">
                <a:solidFill>
                  <a:srgbClr val="FFFFFF"/>
                </a:solidFill>
              </a:defRPr>
            </a:lvl5pPr>
            <a:lvl6pPr lvl="5" algn="ctr">
              <a:lnSpc>
                <a:spcPct val="100000"/>
              </a:lnSpc>
              <a:spcBef>
                <a:spcPts val="0"/>
              </a:spcBef>
              <a:spcAft>
                <a:spcPts val="0"/>
              </a:spcAft>
              <a:buClr>
                <a:srgbClr val="FFFFFF"/>
              </a:buClr>
              <a:buSzPts val="1100"/>
              <a:buNone/>
              <a:defRPr sz="1100">
                <a:solidFill>
                  <a:srgbClr val="FFFFFF"/>
                </a:solidFill>
              </a:defRPr>
            </a:lvl6pPr>
            <a:lvl7pPr lvl="6" algn="ctr">
              <a:lnSpc>
                <a:spcPct val="100000"/>
              </a:lnSpc>
              <a:spcBef>
                <a:spcPts val="0"/>
              </a:spcBef>
              <a:spcAft>
                <a:spcPts val="0"/>
              </a:spcAft>
              <a:buClr>
                <a:srgbClr val="FFFFFF"/>
              </a:buClr>
              <a:buSzPts val="1100"/>
              <a:buNone/>
              <a:defRPr sz="1100">
                <a:solidFill>
                  <a:srgbClr val="FFFFFF"/>
                </a:solidFill>
              </a:defRPr>
            </a:lvl7pPr>
            <a:lvl8pPr lvl="7" algn="ctr">
              <a:lnSpc>
                <a:spcPct val="100000"/>
              </a:lnSpc>
              <a:spcBef>
                <a:spcPts val="0"/>
              </a:spcBef>
              <a:spcAft>
                <a:spcPts val="0"/>
              </a:spcAft>
              <a:buClr>
                <a:srgbClr val="FFFFFF"/>
              </a:buClr>
              <a:buSzPts val="1100"/>
              <a:buNone/>
              <a:defRPr sz="1100">
                <a:solidFill>
                  <a:srgbClr val="FFFFFF"/>
                </a:solidFill>
              </a:defRPr>
            </a:lvl8pPr>
            <a:lvl9pPr lvl="8" algn="ctr">
              <a:lnSpc>
                <a:spcPct val="100000"/>
              </a:lnSpc>
              <a:spcBef>
                <a:spcPts val="0"/>
              </a:spcBef>
              <a:spcAft>
                <a:spcPts val="0"/>
              </a:spcAft>
              <a:buClr>
                <a:srgbClr val="FFFFFF"/>
              </a:buClr>
              <a:buSzPts val="1100"/>
              <a:buNone/>
              <a:defRPr sz="1100">
                <a:solidFill>
                  <a:srgbClr val="FFFFFF"/>
                </a:solidFill>
              </a:defRPr>
            </a:lvl9pPr>
          </a:lstStyle>
          <a:p/>
        </p:txBody>
      </p:sp>
      <p:sp>
        <p:nvSpPr>
          <p:cNvPr id="40" name="Google Shape;40;p65"/>
          <p:cNvSpPr txBox="1"/>
          <p:nvPr>
            <p:ph type="ctrTitle"/>
          </p:nvPr>
        </p:nvSpPr>
        <p:spPr>
          <a:xfrm>
            <a:off x="726631" y="3274550"/>
            <a:ext cx="2076000" cy="19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41" name="Google Shape;41;p65"/>
          <p:cNvSpPr txBox="1"/>
          <p:nvPr>
            <p:ph idx="4" type="ctrTitle"/>
          </p:nvPr>
        </p:nvSpPr>
        <p:spPr>
          <a:xfrm>
            <a:off x="6341356" y="3274550"/>
            <a:ext cx="2076000" cy="19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42" name="Google Shape;42;p65"/>
          <p:cNvSpPr txBox="1"/>
          <p:nvPr>
            <p:ph idx="5" type="ctrTitle"/>
          </p:nvPr>
        </p:nvSpPr>
        <p:spPr>
          <a:xfrm>
            <a:off x="3540631" y="3274550"/>
            <a:ext cx="2076000" cy="19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43" name="Google Shape;43;p65"/>
          <p:cNvSpPr txBox="1"/>
          <p:nvPr>
            <p:ph idx="6" type="ctrTitle"/>
          </p:nvPr>
        </p:nvSpPr>
        <p:spPr>
          <a:xfrm>
            <a:off x="311700" y="644550"/>
            <a:ext cx="8520600" cy="606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algn="ctr">
              <a:lnSpc>
                <a:spcPct val="100000"/>
              </a:lnSpc>
              <a:spcBef>
                <a:spcPts val="0"/>
              </a:spcBef>
              <a:spcAft>
                <a:spcPts val="0"/>
              </a:spcAft>
              <a:buClr>
                <a:srgbClr val="FFFFFF"/>
              </a:buClr>
              <a:buSzPts val="5200"/>
              <a:buNone/>
              <a:defRPr sz="5200">
                <a:solidFill>
                  <a:srgbClr val="FFFFFF"/>
                </a:solidFill>
              </a:defRPr>
            </a:lvl2pPr>
            <a:lvl3pPr lvl="2" algn="ctr">
              <a:lnSpc>
                <a:spcPct val="100000"/>
              </a:lnSpc>
              <a:spcBef>
                <a:spcPts val="0"/>
              </a:spcBef>
              <a:spcAft>
                <a:spcPts val="0"/>
              </a:spcAft>
              <a:buClr>
                <a:srgbClr val="FFFFFF"/>
              </a:buClr>
              <a:buSzPts val="5200"/>
              <a:buNone/>
              <a:defRPr sz="5200">
                <a:solidFill>
                  <a:srgbClr val="FFFFFF"/>
                </a:solidFill>
              </a:defRPr>
            </a:lvl3pPr>
            <a:lvl4pPr lvl="3" algn="ctr">
              <a:lnSpc>
                <a:spcPct val="100000"/>
              </a:lnSpc>
              <a:spcBef>
                <a:spcPts val="0"/>
              </a:spcBef>
              <a:spcAft>
                <a:spcPts val="0"/>
              </a:spcAft>
              <a:buClr>
                <a:srgbClr val="FFFFFF"/>
              </a:buClr>
              <a:buSzPts val="5200"/>
              <a:buNone/>
              <a:defRPr sz="5200">
                <a:solidFill>
                  <a:srgbClr val="FFFFFF"/>
                </a:solidFill>
              </a:defRPr>
            </a:lvl4pPr>
            <a:lvl5pPr lvl="4" algn="ctr">
              <a:lnSpc>
                <a:spcPct val="100000"/>
              </a:lnSpc>
              <a:spcBef>
                <a:spcPts val="0"/>
              </a:spcBef>
              <a:spcAft>
                <a:spcPts val="0"/>
              </a:spcAft>
              <a:buClr>
                <a:srgbClr val="FFFFFF"/>
              </a:buClr>
              <a:buSzPts val="5200"/>
              <a:buNone/>
              <a:defRPr sz="5200">
                <a:solidFill>
                  <a:srgbClr val="FFFFFF"/>
                </a:solidFill>
              </a:defRPr>
            </a:lvl5pPr>
            <a:lvl6pPr lvl="5" algn="ctr">
              <a:lnSpc>
                <a:spcPct val="100000"/>
              </a:lnSpc>
              <a:spcBef>
                <a:spcPts val="0"/>
              </a:spcBef>
              <a:spcAft>
                <a:spcPts val="0"/>
              </a:spcAft>
              <a:buClr>
                <a:srgbClr val="FFFFFF"/>
              </a:buClr>
              <a:buSzPts val="5200"/>
              <a:buNone/>
              <a:defRPr sz="5200">
                <a:solidFill>
                  <a:srgbClr val="FFFFFF"/>
                </a:solidFill>
              </a:defRPr>
            </a:lvl6pPr>
            <a:lvl7pPr lvl="6" algn="ctr">
              <a:lnSpc>
                <a:spcPct val="100000"/>
              </a:lnSpc>
              <a:spcBef>
                <a:spcPts val="0"/>
              </a:spcBef>
              <a:spcAft>
                <a:spcPts val="0"/>
              </a:spcAft>
              <a:buClr>
                <a:srgbClr val="FFFFFF"/>
              </a:buClr>
              <a:buSzPts val="5200"/>
              <a:buNone/>
              <a:defRPr sz="5200">
                <a:solidFill>
                  <a:srgbClr val="FFFFFF"/>
                </a:solidFill>
              </a:defRPr>
            </a:lvl7pPr>
            <a:lvl8pPr lvl="7" algn="ctr">
              <a:lnSpc>
                <a:spcPct val="100000"/>
              </a:lnSpc>
              <a:spcBef>
                <a:spcPts val="0"/>
              </a:spcBef>
              <a:spcAft>
                <a:spcPts val="0"/>
              </a:spcAft>
              <a:buClr>
                <a:srgbClr val="FFFFFF"/>
              </a:buClr>
              <a:buSzPts val="5200"/>
              <a:buNone/>
              <a:defRPr sz="5200">
                <a:solidFill>
                  <a:srgbClr val="FFFFFF"/>
                </a:solidFill>
              </a:defRPr>
            </a:lvl8pPr>
            <a:lvl9pPr lvl="8" algn="ctr">
              <a:lnSpc>
                <a:spcPct val="100000"/>
              </a:lnSpc>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gradFill>
          <a:gsLst>
            <a:gs pos="0">
              <a:srgbClr val="052643"/>
            </a:gs>
            <a:gs pos="100000">
              <a:srgbClr val="041523"/>
            </a:gs>
          </a:gsLst>
          <a:path path="circle">
            <a:fillToRect b="50%" l="50%" r="50%" t="50%"/>
          </a:path>
          <a:tileRect/>
        </a:gradFill>
      </p:bgPr>
    </p:bg>
    <p:spTree>
      <p:nvGrpSpPr>
        <p:cNvPr id="44" name="Shape 44"/>
        <p:cNvGrpSpPr/>
        <p:nvPr/>
      </p:nvGrpSpPr>
      <p:grpSpPr>
        <a:xfrm>
          <a:off x="0" y="0"/>
          <a:ext cx="0" cy="0"/>
          <a:chOff x="0" y="0"/>
          <a:chExt cx="0" cy="0"/>
        </a:xfrm>
      </p:grpSpPr>
      <p:sp>
        <p:nvSpPr>
          <p:cNvPr id="45" name="Google Shape;45;p66"/>
          <p:cNvSpPr/>
          <p:nvPr/>
        </p:nvSpPr>
        <p:spPr>
          <a:xfrm>
            <a:off x="2080188" y="1291650"/>
            <a:ext cx="4910700" cy="2560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66"/>
          <p:cNvSpPr txBox="1"/>
          <p:nvPr>
            <p:ph type="ctrTitle"/>
          </p:nvPr>
        </p:nvSpPr>
        <p:spPr>
          <a:xfrm>
            <a:off x="2770350" y="1558300"/>
            <a:ext cx="3530400" cy="1940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E2A47"/>
              </a:buClr>
              <a:buSzPts val="1200"/>
              <a:buNone/>
              <a:defRPr sz="1200">
                <a:solidFill>
                  <a:srgbClr val="0E2A47"/>
                </a:solidFill>
              </a:defRPr>
            </a:lvl1pPr>
            <a:lvl2pPr lvl="1" algn="ctr">
              <a:lnSpc>
                <a:spcPct val="100000"/>
              </a:lnSpc>
              <a:spcBef>
                <a:spcPts val="0"/>
              </a:spcBef>
              <a:spcAft>
                <a:spcPts val="0"/>
              </a:spcAft>
              <a:buClr>
                <a:srgbClr val="0E2A47"/>
              </a:buClr>
              <a:buSzPts val="5200"/>
              <a:buNone/>
              <a:defRPr sz="5200">
                <a:solidFill>
                  <a:srgbClr val="0E2A47"/>
                </a:solidFill>
              </a:defRPr>
            </a:lvl2pPr>
            <a:lvl3pPr lvl="2" algn="ctr">
              <a:lnSpc>
                <a:spcPct val="100000"/>
              </a:lnSpc>
              <a:spcBef>
                <a:spcPts val="0"/>
              </a:spcBef>
              <a:spcAft>
                <a:spcPts val="0"/>
              </a:spcAft>
              <a:buClr>
                <a:srgbClr val="0E2A47"/>
              </a:buClr>
              <a:buSzPts val="5200"/>
              <a:buNone/>
              <a:defRPr sz="5200">
                <a:solidFill>
                  <a:srgbClr val="0E2A47"/>
                </a:solidFill>
              </a:defRPr>
            </a:lvl3pPr>
            <a:lvl4pPr lvl="3" algn="ctr">
              <a:lnSpc>
                <a:spcPct val="100000"/>
              </a:lnSpc>
              <a:spcBef>
                <a:spcPts val="0"/>
              </a:spcBef>
              <a:spcAft>
                <a:spcPts val="0"/>
              </a:spcAft>
              <a:buClr>
                <a:srgbClr val="0E2A47"/>
              </a:buClr>
              <a:buSzPts val="5200"/>
              <a:buNone/>
              <a:defRPr sz="5200">
                <a:solidFill>
                  <a:srgbClr val="0E2A47"/>
                </a:solidFill>
              </a:defRPr>
            </a:lvl4pPr>
            <a:lvl5pPr lvl="4" algn="ctr">
              <a:lnSpc>
                <a:spcPct val="100000"/>
              </a:lnSpc>
              <a:spcBef>
                <a:spcPts val="0"/>
              </a:spcBef>
              <a:spcAft>
                <a:spcPts val="0"/>
              </a:spcAft>
              <a:buClr>
                <a:srgbClr val="0E2A47"/>
              </a:buClr>
              <a:buSzPts val="5200"/>
              <a:buNone/>
              <a:defRPr sz="5200">
                <a:solidFill>
                  <a:srgbClr val="0E2A47"/>
                </a:solidFill>
              </a:defRPr>
            </a:lvl5pPr>
            <a:lvl6pPr lvl="5" algn="ctr">
              <a:lnSpc>
                <a:spcPct val="100000"/>
              </a:lnSpc>
              <a:spcBef>
                <a:spcPts val="0"/>
              </a:spcBef>
              <a:spcAft>
                <a:spcPts val="0"/>
              </a:spcAft>
              <a:buClr>
                <a:srgbClr val="0E2A47"/>
              </a:buClr>
              <a:buSzPts val="5200"/>
              <a:buNone/>
              <a:defRPr sz="5200">
                <a:solidFill>
                  <a:srgbClr val="0E2A47"/>
                </a:solidFill>
              </a:defRPr>
            </a:lvl6pPr>
            <a:lvl7pPr lvl="6" algn="ctr">
              <a:lnSpc>
                <a:spcPct val="100000"/>
              </a:lnSpc>
              <a:spcBef>
                <a:spcPts val="0"/>
              </a:spcBef>
              <a:spcAft>
                <a:spcPts val="0"/>
              </a:spcAft>
              <a:buClr>
                <a:srgbClr val="0E2A47"/>
              </a:buClr>
              <a:buSzPts val="5200"/>
              <a:buNone/>
              <a:defRPr sz="5200">
                <a:solidFill>
                  <a:srgbClr val="0E2A47"/>
                </a:solidFill>
              </a:defRPr>
            </a:lvl7pPr>
            <a:lvl8pPr lvl="7" algn="ctr">
              <a:lnSpc>
                <a:spcPct val="100000"/>
              </a:lnSpc>
              <a:spcBef>
                <a:spcPts val="0"/>
              </a:spcBef>
              <a:spcAft>
                <a:spcPts val="0"/>
              </a:spcAft>
              <a:buClr>
                <a:srgbClr val="0E2A47"/>
              </a:buClr>
              <a:buSzPts val="5200"/>
              <a:buNone/>
              <a:defRPr sz="5200">
                <a:solidFill>
                  <a:srgbClr val="0E2A47"/>
                </a:solidFill>
              </a:defRPr>
            </a:lvl8pPr>
            <a:lvl9pPr lvl="8" algn="ctr">
              <a:lnSpc>
                <a:spcPct val="100000"/>
              </a:lnSpc>
              <a:spcBef>
                <a:spcPts val="0"/>
              </a:spcBef>
              <a:spcAft>
                <a:spcPts val="0"/>
              </a:spcAft>
              <a:buClr>
                <a:srgbClr val="0E2A47"/>
              </a:buClr>
              <a:buSzPts val="5200"/>
              <a:buNone/>
              <a:defRPr sz="5200">
                <a:solidFill>
                  <a:srgbClr val="0E2A47"/>
                </a:solidFill>
              </a:defRPr>
            </a:lvl9pPr>
          </a:lstStyle>
          <a:p/>
        </p:txBody>
      </p:sp>
      <p:sp>
        <p:nvSpPr>
          <p:cNvPr id="47" name="Google Shape;47;p66"/>
          <p:cNvSpPr txBox="1"/>
          <p:nvPr>
            <p:ph idx="1" type="subTitle"/>
          </p:nvPr>
        </p:nvSpPr>
        <p:spPr>
          <a:xfrm>
            <a:off x="2806800" y="1757550"/>
            <a:ext cx="3457500" cy="142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E2A47"/>
              </a:buClr>
              <a:buSzPts val="1800"/>
              <a:buNone/>
              <a:defRPr>
                <a:solidFill>
                  <a:srgbClr val="0E2A47"/>
                </a:solidFill>
              </a:defRPr>
            </a:lvl1pPr>
            <a:lvl2pPr lvl="1" algn="ctr">
              <a:lnSpc>
                <a:spcPct val="100000"/>
              </a:lnSpc>
              <a:spcBef>
                <a:spcPts val="0"/>
              </a:spcBef>
              <a:spcAft>
                <a:spcPts val="0"/>
              </a:spcAft>
              <a:buClr>
                <a:srgbClr val="0E2A47"/>
              </a:buClr>
              <a:buSzPts val="1200"/>
              <a:buNone/>
              <a:defRPr sz="1200">
                <a:solidFill>
                  <a:srgbClr val="0E2A47"/>
                </a:solidFill>
              </a:defRPr>
            </a:lvl2pPr>
            <a:lvl3pPr lvl="2"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p:cSld name="THREE COLUMNS 2">
    <p:bg>
      <p:bgPr>
        <a:gradFill>
          <a:gsLst>
            <a:gs pos="0">
              <a:srgbClr val="052643"/>
            </a:gs>
            <a:gs pos="100000">
              <a:srgbClr val="041523"/>
            </a:gs>
          </a:gsLst>
          <a:path path="circle">
            <a:fillToRect b="50%" l="50%" r="50%" t="50%"/>
          </a:path>
          <a:tileRect/>
        </a:gradFill>
      </p:bgPr>
    </p:bg>
    <p:spTree>
      <p:nvGrpSpPr>
        <p:cNvPr id="48" name="Shape 48"/>
        <p:cNvGrpSpPr/>
        <p:nvPr/>
      </p:nvGrpSpPr>
      <p:grpSpPr>
        <a:xfrm>
          <a:off x="0" y="0"/>
          <a:ext cx="0" cy="0"/>
          <a:chOff x="0" y="0"/>
          <a:chExt cx="0" cy="0"/>
        </a:xfrm>
      </p:grpSpPr>
      <p:sp>
        <p:nvSpPr>
          <p:cNvPr id="49" name="Google Shape;49;p67"/>
          <p:cNvSpPr txBox="1"/>
          <p:nvPr>
            <p:ph type="ctrTitle"/>
          </p:nvPr>
        </p:nvSpPr>
        <p:spPr>
          <a:xfrm>
            <a:off x="5393881" y="2071888"/>
            <a:ext cx="2076000" cy="196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0" name="Google Shape;50;p67"/>
          <p:cNvSpPr txBox="1"/>
          <p:nvPr>
            <p:ph idx="2" type="ctrTitle"/>
          </p:nvPr>
        </p:nvSpPr>
        <p:spPr>
          <a:xfrm>
            <a:off x="5393881" y="3474575"/>
            <a:ext cx="2076000" cy="196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1" name="Google Shape;51;p67"/>
          <p:cNvSpPr txBox="1"/>
          <p:nvPr>
            <p:ph idx="3" type="ctrTitle"/>
          </p:nvPr>
        </p:nvSpPr>
        <p:spPr>
          <a:xfrm>
            <a:off x="5393881" y="2773231"/>
            <a:ext cx="2076000" cy="196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2" name="Google Shape;52;p67"/>
          <p:cNvSpPr txBox="1"/>
          <p:nvPr>
            <p:ph idx="4" type="ctrTitle"/>
          </p:nvPr>
        </p:nvSpPr>
        <p:spPr>
          <a:xfrm>
            <a:off x="256200" y="637927"/>
            <a:ext cx="7833900" cy="6066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algn="r">
              <a:lnSpc>
                <a:spcPct val="100000"/>
              </a:lnSpc>
              <a:spcBef>
                <a:spcPts val="0"/>
              </a:spcBef>
              <a:spcAft>
                <a:spcPts val="0"/>
              </a:spcAft>
              <a:buClr>
                <a:srgbClr val="FFFFFF"/>
              </a:buClr>
              <a:buSzPts val="5200"/>
              <a:buNone/>
              <a:defRPr sz="5200">
                <a:solidFill>
                  <a:srgbClr val="FFFFFF"/>
                </a:solidFill>
              </a:defRPr>
            </a:lvl2pPr>
            <a:lvl3pPr lvl="2" algn="r">
              <a:lnSpc>
                <a:spcPct val="100000"/>
              </a:lnSpc>
              <a:spcBef>
                <a:spcPts val="0"/>
              </a:spcBef>
              <a:spcAft>
                <a:spcPts val="0"/>
              </a:spcAft>
              <a:buClr>
                <a:srgbClr val="FFFFFF"/>
              </a:buClr>
              <a:buSzPts val="5200"/>
              <a:buNone/>
              <a:defRPr sz="5200">
                <a:solidFill>
                  <a:srgbClr val="FFFFFF"/>
                </a:solidFill>
              </a:defRPr>
            </a:lvl3pPr>
            <a:lvl4pPr lvl="3" algn="r">
              <a:lnSpc>
                <a:spcPct val="100000"/>
              </a:lnSpc>
              <a:spcBef>
                <a:spcPts val="0"/>
              </a:spcBef>
              <a:spcAft>
                <a:spcPts val="0"/>
              </a:spcAft>
              <a:buClr>
                <a:srgbClr val="FFFFFF"/>
              </a:buClr>
              <a:buSzPts val="5200"/>
              <a:buNone/>
              <a:defRPr sz="5200">
                <a:solidFill>
                  <a:srgbClr val="FFFFFF"/>
                </a:solidFill>
              </a:defRPr>
            </a:lvl4pPr>
            <a:lvl5pPr lvl="4" algn="r">
              <a:lnSpc>
                <a:spcPct val="100000"/>
              </a:lnSpc>
              <a:spcBef>
                <a:spcPts val="0"/>
              </a:spcBef>
              <a:spcAft>
                <a:spcPts val="0"/>
              </a:spcAft>
              <a:buClr>
                <a:srgbClr val="FFFFFF"/>
              </a:buClr>
              <a:buSzPts val="5200"/>
              <a:buNone/>
              <a:defRPr sz="5200">
                <a:solidFill>
                  <a:srgbClr val="FFFFFF"/>
                </a:solidFill>
              </a:defRPr>
            </a:lvl5pPr>
            <a:lvl6pPr lvl="5" algn="r">
              <a:lnSpc>
                <a:spcPct val="100000"/>
              </a:lnSpc>
              <a:spcBef>
                <a:spcPts val="0"/>
              </a:spcBef>
              <a:spcAft>
                <a:spcPts val="0"/>
              </a:spcAft>
              <a:buClr>
                <a:srgbClr val="FFFFFF"/>
              </a:buClr>
              <a:buSzPts val="5200"/>
              <a:buNone/>
              <a:defRPr sz="5200">
                <a:solidFill>
                  <a:srgbClr val="FFFFFF"/>
                </a:solidFill>
              </a:defRPr>
            </a:lvl6pPr>
            <a:lvl7pPr lvl="6" algn="r">
              <a:lnSpc>
                <a:spcPct val="100000"/>
              </a:lnSpc>
              <a:spcBef>
                <a:spcPts val="0"/>
              </a:spcBef>
              <a:spcAft>
                <a:spcPts val="0"/>
              </a:spcAft>
              <a:buClr>
                <a:srgbClr val="FFFFFF"/>
              </a:buClr>
              <a:buSzPts val="5200"/>
              <a:buNone/>
              <a:defRPr sz="5200">
                <a:solidFill>
                  <a:srgbClr val="FFFFFF"/>
                </a:solidFill>
              </a:defRPr>
            </a:lvl7pPr>
            <a:lvl8pPr lvl="7" algn="r">
              <a:lnSpc>
                <a:spcPct val="100000"/>
              </a:lnSpc>
              <a:spcBef>
                <a:spcPts val="0"/>
              </a:spcBef>
              <a:spcAft>
                <a:spcPts val="0"/>
              </a:spcAft>
              <a:buClr>
                <a:srgbClr val="FFFFFF"/>
              </a:buClr>
              <a:buSzPts val="5200"/>
              <a:buNone/>
              <a:defRPr sz="5200">
                <a:solidFill>
                  <a:srgbClr val="FFFFFF"/>
                </a:solidFill>
              </a:defRPr>
            </a:lvl8pPr>
            <a:lvl9pPr lvl="8" algn="r">
              <a:lnSpc>
                <a:spcPct val="100000"/>
              </a:lnSpc>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INFOGRAPHY">
  <p:cSld name="THREE COLUMNS + INFOGRAPHY">
    <p:bg>
      <p:bgPr>
        <a:gradFill>
          <a:gsLst>
            <a:gs pos="0">
              <a:srgbClr val="052643"/>
            </a:gs>
            <a:gs pos="100000">
              <a:srgbClr val="041523"/>
            </a:gs>
          </a:gsLst>
          <a:path path="circle">
            <a:fillToRect b="50%" l="50%" r="50%" t="50%"/>
          </a:path>
          <a:tileRect/>
        </a:gradFill>
      </p:bgPr>
    </p:bg>
    <p:spTree>
      <p:nvGrpSpPr>
        <p:cNvPr id="53" name="Shape 53"/>
        <p:cNvGrpSpPr/>
        <p:nvPr/>
      </p:nvGrpSpPr>
      <p:grpSpPr>
        <a:xfrm>
          <a:off x="0" y="0"/>
          <a:ext cx="0" cy="0"/>
          <a:chOff x="0" y="0"/>
          <a:chExt cx="0" cy="0"/>
        </a:xfrm>
      </p:grpSpPr>
      <p:sp>
        <p:nvSpPr>
          <p:cNvPr id="54" name="Google Shape;54;p68"/>
          <p:cNvSpPr txBox="1"/>
          <p:nvPr>
            <p:ph idx="1" type="subTitle"/>
          </p:nvPr>
        </p:nvSpPr>
        <p:spPr>
          <a:xfrm>
            <a:off x="3874950" y="3625075"/>
            <a:ext cx="1394100" cy="50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000"/>
              <a:buNone/>
              <a:defRPr sz="1000">
                <a:solidFill>
                  <a:srgbClr val="FFFFFF"/>
                </a:solidFill>
              </a:defRPr>
            </a:lvl1pPr>
            <a:lvl2pPr lvl="1" algn="ctr">
              <a:lnSpc>
                <a:spcPct val="100000"/>
              </a:lnSpc>
              <a:spcBef>
                <a:spcPts val="0"/>
              </a:spcBef>
              <a:spcAft>
                <a:spcPts val="0"/>
              </a:spcAft>
              <a:buClr>
                <a:srgbClr val="FFFFFF"/>
              </a:buClr>
              <a:buSzPts val="1000"/>
              <a:buNone/>
              <a:defRPr sz="1000">
                <a:solidFill>
                  <a:srgbClr val="FFFFFF"/>
                </a:solidFill>
              </a:defRPr>
            </a:lvl2pPr>
            <a:lvl3pPr lvl="2" algn="ctr">
              <a:lnSpc>
                <a:spcPct val="100000"/>
              </a:lnSpc>
              <a:spcBef>
                <a:spcPts val="0"/>
              </a:spcBef>
              <a:spcAft>
                <a:spcPts val="0"/>
              </a:spcAft>
              <a:buClr>
                <a:srgbClr val="FFFFFF"/>
              </a:buClr>
              <a:buSzPts val="1000"/>
              <a:buNone/>
              <a:defRPr sz="1000">
                <a:solidFill>
                  <a:srgbClr val="FFFFFF"/>
                </a:solidFill>
              </a:defRPr>
            </a:lvl3pPr>
            <a:lvl4pPr lvl="3" algn="ctr">
              <a:lnSpc>
                <a:spcPct val="100000"/>
              </a:lnSpc>
              <a:spcBef>
                <a:spcPts val="0"/>
              </a:spcBef>
              <a:spcAft>
                <a:spcPts val="0"/>
              </a:spcAft>
              <a:buClr>
                <a:srgbClr val="FFFFFF"/>
              </a:buClr>
              <a:buSzPts val="1000"/>
              <a:buNone/>
              <a:defRPr sz="1000">
                <a:solidFill>
                  <a:srgbClr val="FFFFFF"/>
                </a:solidFill>
              </a:defRPr>
            </a:lvl4pPr>
            <a:lvl5pPr lvl="4" algn="ctr">
              <a:lnSpc>
                <a:spcPct val="100000"/>
              </a:lnSpc>
              <a:spcBef>
                <a:spcPts val="0"/>
              </a:spcBef>
              <a:spcAft>
                <a:spcPts val="0"/>
              </a:spcAft>
              <a:buClr>
                <a:srgbClr val="FFFFFF"/>
              </a:buClr>
              <a:buSzPts val="1000"/>
              <a:buNone/>
              <a:defRPr sz="1000">
                <a:solidFill>
                  <a:srgbClr val="FFFFFF"/>
                </a:solidFill>
              </a:defRPr>
            </a:lvl5pPr>
            <a:lvl6pPr lvl="5" algn="ctr">
              <a:lnSpc>
                <a:spcPct val="100000"/>
              </a:lnSpc>
              <a:spcBef>
                <a:spcPts val="0"/>
              </a:spcBef>
              <a:spcAft>
                <a:spcPts val="0"/>
              </a:spcAft>
              <a:buClr>
                <a:srgbClr val="FFFFFF"/>
              </a:buClr>
              <a:buSzPts val="1000"/>
              <a:buNone/>
              <a:defRPr sz="1000">
                <a:solidFill>
                  <a:srgbClr val="FFFFFF"/>
                </a:solidFill>
              </a:defRPr>
            </a:lvl6pPr>
            <a:lvl7pPr lvl="6" algn="ctr">
              <a:lnSpc>
                <a:spcPct val="100000"/>
              </a:lnSpc>
              <a:spcBef>
                <a:spcPts val="0"/>
              </a:spcBef>
              <a:spcAft>
                <a:spcPts val="0"/>
              </a:spcAft>
              <a:buClr>
                <a:srgbClr val="FFFFFF"/>
              </a:buClr>
              <a:buSzPts val="1000"/>
              <a:buNone/>
              <a:defRPr sz="1000">
                <a:solidFill>
                  <a:srgbClr val="FFFFFF"/>
                </a:solidFill>
              </a:defRPr>
            </a:lvl7pPr>
            <a:lvl8pPr lvl="7" algn="ctr">
              <a:lnSpc>
                <a:spcPct val="100000"/>
              </a:lnSpc>
              <a:spcBef>
                <a:spcPts val="0"/>
              </a:spcBef>
              <a:spcAft>
                <a:spcPts val="0"/>
              </a:spcAft>
              <a:buClr>
                <a:srgbClr val="FFFFFF"/>
              </a:buClr>
              <a:buSzPts val="1000"/>
              <a:buNone/>
              <a:defRPr sz="1000">
                <a:solidFill>
                  <a:srgbClr val="FFFFFF"/>
                </a:solidFill>
              </a:defRPr>
            </a:lvl8pPr>
            <a:lvl9pPr lvl="8" algn="ctr">
              <a:lnSpc>
                <a:spcPct val="100000"/>
              </a:lnSpc>
              <a:spcBef>
                <a:spcPts val="0"/>
              </a:spcBef>
              <a:spcAft>
                <a:spcPts val="0"/>
              </a:spcAft>
              <a:buClr>
                <a:srgbClr val="FFFFFF"/>
              </a:buClr>
              <a:buSzPts val="1000"/>
              <a:buNone/>
              <a:defRPr sz="1000">
                <a:solidFill>
                  <a:srgbClr val="FFFFFF"/>
                </a:solidFill>
              </a:defRPr>
            </a:lvl9pPr>
          </a:lstStyle>
          <a:p/>
        </p:txBody>
      </p:sp>
      <p:sp>
        <p:nvSpPr>
          <p:cNvPr id="55" name="Google Shape;55;p68"/>
          <p:cNvSpPr txBox="1"/>
          <p:nvPr>
            <p:ph idx="2" type="subTitle"/>
          </p:nvPr>
        </p:nvSpPr>
        <p:spPr>
          <a:xfrm>
            <a:off x="5813500" y="3639800"/>
            <a:ext cx="1394100" cy="50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000"/>
              <a:buNone/>
              <a:defRPr sz="1000">
                <a:solidFill>
                  <a:srgbClr val="FFFFFF"/>
                </a:solidFill>
              </a:defRPr>
            </a:lvl1pPr>
            <a:lvl2pPr lvl="1" algn="ctr">
              <a:lnSpc>
                <a:spcPct val="100000"/>
              </a:lnSpc>
              <a:spcBef>
                <a:spcPts val="0"/>
              </a:spcBef>
              <a:spcAft>
                <a:spcPts val="0"/>
              </a:spcAft>
              <a:buClr>
                <a:srgbClr val="FFFFFF"/>
              </a:buClr>
              <a:buSzPts val="1000"/>
              <a:buNone/>
              <a:defRPr sz="1000">
                <a:solidFill>
                  <a:srgbClr val="FFFFFF"/>
                </a:solidFill>
              </a:defRPr>
            </a:lvl2pPr>
            <a:lvl3pPr lvl="2" algn="ctr">
              <a:lnSpc>
                <a:spcPct val="100000"/>
              </a:lnSpc>
              <a:spcBef>
                <a:spcPts val="0"/>
              </a:spcBef>
              <a:spcAft>
                <a:spcPts val="0"/>
              </a:spcAft>
              <a:buClr>
                <a:srgbClr val="FFFFFF"/>
              </a:buClr>
              <a:buSzPts val="1000"/>
              <a:buNone/>
              <a:defRPr sz="1000">
                <a:solidFill>
                  <a:srgbClr val="FFFFFF"/>
                </a:solidFill>
              </a:defRPr>
            </a:lvl3pPr>
            <a:lvl4pPr lvl="3" algn="ctr">
              <a:lnSpc>
                <a:spcPct val="100000"/>
              </a:lnSpc>
              <a:spcBef>
                <a:spcPts val="0"/>
              </a:spcBef>
              <a:spcAft>
                <a:spcPts val="0"/>
              </a:spcAft>
              <a:buClr>
                <a:srgbClr val="FFFFFF"/>
              </a:buClr>
              <a:buSzPts val="1000"/>
              <a:buNone/>
              <a:defRPr sz="1000">
                <a:solidFill>
                  <a:srgbClr val="FFFFFF"/>
                </a:solidFill>
              </a:defRPr>
            </a:lvl4pPr>
            <a:lvl5pPr lvl="4" algn="ctr">
              <a:lnSpc>
                <a:spcPct val="100000"/>
              </a:lnSpc>
              <a:spcBef>
                <a:spcPts val="0"/>
              </a:spcBef>
              <a:spcAft>
                <a:spcPts val="0"/>
              </a:spcAft>
              <a:buClr>
                <a:srgbClr val="FFFFFF"/>
              </a:buClr>
              <a:buSzPts val="1000"/>
              <a:buNone/>
              <a:defRPr sz="1000">
                <a:solidFill>
                  <a:srgbClr val="FFFFFF"/>
                </a:solidFill>
              </a:defRPr>
            </a:lvl5pPr>
            <a:lvl6pPr lvl="5" algn="ctr">
              <a:lnSpc>
                <a:spcPct val="100000"/>
              </a:lnSpc>
              <a:spcBef>
                <a:spcPts val="0"/>
              </a:spcBef>
              <a:spcAft>
                <a:spcPts val="0"/>
              </a:spcAft>
              <a:buClr>
                <a:srgbClr val="FFFFFF"/>
              </a:buClr>
              <a:buSzPts val="1000"/>
              <a:buNone/>
              <a:defRPr sz="1000">
                <a:solidFill>
                  <a:srgbClr val="FFFFFF"/>
                </a:solidFill>
              </a:defRPr>
            </a:lvl6pPr>
            <a:lvl7pPr lvl="6" algn="ctr">
              <a:lnSpc>
                <a:spcPct val="100000"/>
              </a:lnSpc>
              <a:spcBef>
                <a:spcPts val="0"/>
              </a:spcBef>
              <a:spcAft>
                <a:spcPts val="0"/>
              </a:spcAft>
              <a:buClr>
                <a:srgbClr val="FFFFFF"/>
              </a:buClr>
              <a:buSzPts val="1000"/>
              <a:buNone/>
              <a:defRPr sz="1000">
                <a:solidFill>
                  <a:srgbClr val="FFFFFF"/>
                </a:solidFill>
              </a:defRPr>
            </a:lvl7pPr>
            <a:lvl8pPr lvl="7" algn="ctr">
              <a:lnSpc>
                <a:spcPct val="100000"/>
              </a:lnSpc>
              <a:spcBef>
                <a:spcPts val="0"/>
              </a:spcBef>
              <a:spcAft>
                <a:spcPts val="0"/>
              </a:spcAft>
              <a:buClr>
                <a:srgbClr val="FFFFFF"/>
              </a:buClr>
              <a:buSzPts val="1000"/>
              <a:buNone/>
              <a:defRPr sz="1000">
                <a:solidFill>
                  <a:srgbClr val="FFFFFF"/>
                </a:solidFill>
              </a:defRPr>
            </a:lvl8pPr>
            <a:lvl9pPr lvl="8" algn="ctr">
              <a:lnSpc>
                <a:spcPct val="100000"/>
              </a:lnSpc>
              <a:spcBef>
                <a:spcPts val="0"/>
              </a:spcBef>
              <a:spcAft>
                <a:spcPts val="0"/>
              </a:spcAft>
              <a:buClr>
                <a:srgbClr val="FFFFFF"/>
              </a:buClr>
              <a:buSzPts val="1000"/>
              <a:buNone/>
              <a:defRPr sz="1000">
                <a:solidFill>
                  <a:srgbClr val="FFFFFF"/>
                </a:solidFill>
              </a:defRPr>
            </a:lvl9pPr>
          </a:lstStyle>
          <a:p/>
        </p:txBody>
      </p:sp>
      <p:sp>
        <p:nvSpPr>
          <p:cNvPr id="56" name="Google Shape;56;p68"/>
          <p:cNvSpPr txBox="1"/>
          <p:nvPr>
            <p:ph idx="3" type="subTitle"/>
          </p:nvPr>
        </p:nvSpPr>
        <p:spPr>
          <a:xfrm>
            <a:off x="1936387" y="3619725"/>
            <a:ext cx="1394100" cy="50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000"/>
              <a:buNone/>
              <a:defRPr sz="1000">
                <a:solidFill>
                  <a:srgbClr val="FFFFFF"/>
                </a:solidFill>
              </a:defRPr>
            </a:lvl1pPr>
            <a:lvl2pPr lvl="1" algn="ctr">
              <a:lnSpc>
                <a:spcPct val="100000"/>
              </a:lnSpc>
              <a:spcBef>
                <a:spcPts val="0"/>
              </a:spcBef>
              <a:spcAft>
                <a:spcPts val="0"/>
              </a:spcAft>
              <a:buClr>
                <a:srgbClr val="FFFFFF"/>
              </a:buClr>
              <a:buSzPts val="1000"/>
              <a:buNone/>
              <a:defRPr sz="1000">
                <a:solidFill>
                  <a:srgbClr val="FFFFFF"/>
                </a:solidFill>
              </a:defRPr>
            </a:lvl2pPr>
            <a:lvl3pPr lvl="2" algn="ctr">
              <a:lnSpc>
                <a:spcPct val="100000"/>
              </a:lnSpc>
              <a:spcBef>
                <a:spcPts val="0"/>
              </a:spcBef>
              <a:spcAft>
                <a:spcPts val="0"/>
              </a:spcAft>
              <a:buClr>
                <a:srgbClr val="FFFFFF"/>
              </a:buClr>
              <a:buSzPts val="1000"/>
              <a:buNone/>
              <a:defRPr sz="1000">
                <a:solidFill>
                  <a:srgbClr val="FFFFFF"/>
                </a:solidFill>
              </a:defRPr>
            </a:lvl3pPr>
            <a:lvl4pPr lvl="3" algn="ctr">
              <a:lnSpc>
                <a:spcPct val="100000"/>
              </a:lnSpc>
              <a:spcBef>
                <a:spcPts val="0"/>
              </a:spcBef>
              <a:spcAft>
                <a:spcPts val="0"/>
              </a:spcAft>
              <a:buClr>
                <a:srgbClr val="FFFFFF"/>
              </a:buClr>
              <a:buSzPts val="1000"/>
              <a:buNone/>
              <a:defRPr sz="1000">
                <a:solidFill>
                  <a:srgbClr val="FFFFFF"/>
                </a:solidFill>
              </a:defRPr>
            </a:lvl4pPr>
            <a:lvl5pPr lvl="4" algn="ctr">
              <a:lnSpc>
                <a:spcPct val="100000"/>
              </a:lnSpc>
              <a:spcBef>
                <a:spcPts val="0"/>
              </a:spcBef>
              <a:spcAft>
                <a:spcPts val="0"/>
              </a:spcAft>
              <a:buClr>
                <a:srgbClr val="FFFFFF"/>
              </a:buClr>
              <a:buSzPts val="1000"/>
              <a:buNone/>
              <a:defRPr sz="1000">
                <a:solidFill>
                  <a:srgbClr val="FFFFFF"/>
                </a:solidFill>
              </a:defRPr>
            </a:lvl5pPr>
            <a:lvl6pPr lvl="5" algn="ctr">
              <a:lnSpc>
                <a:spcPct val="100000"/>
              </a:lnSpc>
              <a:spcBef>
                <a:spcPts val="0"/>
              </a:spcBef>
              <a:spcAft>
                <a:spcPts val="0"/>
              </a:spcAft>
              <a:buClr>
                <a:srgbClr val="FFFFFF"/>
              </a:buClr>
              <a:buSzPts val="1000"/>
              <a:buNone/>
              <a:defRPr sz="1000">
                <a:solidFill>
                  <a:srgbClr val="FFFFFF"/>
                </a:solidFill>
              </a:defRPr>
            </a:lvl6pPr>
            <a:lvl7pPr lvl="6" algn="ctr">
              <a:lnSpc>
                <a:spcPct val="100000"/>
              </a:lnSpc>
              <a:spcBef>
                <a:spcPts val="0"/>
              </a:spcBef>
              <a:spcAft>
                <a:spcPts val="0"/>
              </a:spcAft>
              <a:buClr>
                <a:srgbClr val="FFFFFF"/>
              </a:buClr>
              <a:buSzPts val="1000"/>
              <a:buNone/>
              <a:defRPr sz="1000">
                <a:solidFill>
                  <a:srgbClr val="FFFFFF"/>
                </a:solidFill>
              </a:defRPr>
            </a:lvl7pPr>
            <a:lvl8pPr lvl="7" algn="ctr">
              <a:lnSpc>
                <a:spcPct val="100000"/>
              </a:lnSpc>
              <a:spcBef>
                <a:spcPts val="0"/>
              </a:spcBef>
              <a:spcAft>
                <a:spcPts val="0"/>
              </a:spcAft>
              <a:buClr>
                <a:srgbClr val="FFFFFF"/>
              </a:buClr>
              <a:buSzPts val="1000"/>
              <a:buNone/>
              <a:defRPr sz="1000">
                <a:solidFill>
                  <a:srgbClr val="FFFFFF"/>
                </a:solidFill>
              </a:defRPr>
            </a:lvl8pPr>
            <a:lvl9pPr lvl="8" algn="ctr">
              <a:lnSpc>
                <a:spcPct val="100000"/>
              </a:lnSpc>
              <a:spcBef>
                <a:spcPts val="0"/>
              </a:spcBef>
              <a:spcAft>
                <a:spcPts val="0"/>
              </a:spcAft>
              <a:buClr>
                <a:srgbClr val="FFFFFF"/>
              </a:buClr>
              <a:buSzPts val="1000"/>
              <a:buNone/>
              <a:defRPr sz="1000">
                <a:solidFill>
                  <a:srgbClr val="FFFFFF"/>
                </a:solidFill>
              </a:defRPr>
            </a:lvl9pPr>
          </a:lstStyle>
          <a:p/>
        </p:txBody>
      </p:sp>
      <p:sp>
        <p:nvSpPr>
          <p:cNvPr id="57" name="Google Shape;57;p68"/>
          <p:cNvSpPr txBox="1"/>
          <p:nvPr>
            <p:ph type="ctrTitle"/>
          </p:nvPr>
        </p:nvSpPr>
        <p:spPr>
          <a:xfrm>
            <a:off x="3533994" y="3503375"/>
            <a:ext cx="2076000" cy="19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58" name="Google Shape;58;p68"/>
          <p:cNvSpPr txBox="1"/>
          <p:nvPr>
            <p:ph idx="4" type="ctrTitle"/>
          </p:nvPr>
        </p:nvSpPr>
        <p:spPr>
          <a:xfrm>
            <a:off x="5472556" y="3523450"/>
            <a:ext cx="2076000" cy="19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59" name="Google Shape;59;p68"/>
          <p:cNvSpPr txBox="1"/>
          <p:nvPr>
            <p:ph idx="5" type="ctrTitle"/>
          </p:nvPr>
        </p:nvSpPr>
        <p:spPr>
          <a:xfrm>
            <a:off x="1595444" y="3503375"/>
            <a:ext cx="2076000" cy="19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0" name="Google Shape;60;p68"/>
          <p:cNvSpPr txBox="1"/>
          <p:nvPr>
            <p:ph idx="6" type="ctrTitle"/>
          </p:nvPr>
        </p:nvSpPr>
        <p:spPr>
          <a:xfrm>
            <a:off x="311700" y="644550"/>
            <a:ext cx="8520600" cy="606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algn="ctr">
              <a:lnSpc>
                <a:spcPct val="100000"/>
              </a:lnSpc>
              <a:spcBef>
                <a:spcPts val="0"/>
              </a:spcBef>
              <a:spcAft>
                <a:spcPts val="0"/>
              </a:spcAft>
              <a:buClr>
                <a:srgbClr val="FFFFFF"/>
              </a:buClr>
              <a:buSzPts val="5200"/>
              <a:buNone/>
              <a:defRPr sz="5200">
                <a:solidFill>
                  <a:srgbClr val="FFFFFF"/>
                </a:solidFill>
              </a:defRPr>
            </a:lvl2pPr>
            <a:lvl3pPr lvl="2" algn="ctr">
              <a:lnSpc>
                <a:spcPct val="100000"/>
              </a:lnSpc>
              <a:spcBef>
                <a:spcPts val="0"/>
              </a:spcBef>
              <a:spcAft>
                <a:spcPts val="0"/>
              </a:spcAft>
              <a:buClr>
                <a:srgbClr val="FFFFFF"/>
              </a:buClr>
              <a:buSzPts val="5200"/>
              <a:buNone/>
              <a:defRPr sz="5200">
                <a:solidFill>
                  <a:srgbClr val="FFFFFF"/>
                </a:solidFill>
              </a:defRPr>
            </a:lvl3pPr>
            <a:lvl4pPr lvl="3" algn="ctr">
              <a:lnSpc>
                <a:spcPct val="100000"/>
              </a:lnSpc>
              <a:spcBef>
                <a:spcPts val="0"/>
              </a:spcBef>
              <a:spcAft>
                <a:spcPts val="0"/>
              </a:spcAft>
              <a:buClr>
                <a:srgbClr val="FFFFFF"/>
              </a:buClr>
              <a:buSzPts val="5200"/>
              <a:buNone/>
              <a:defRPr sz="5200">
                <a:solidFill>
                  <a:srgbClr val="FFFFFF"/>
                </a:solidFill>
              </a:defRPr>
            </a:lvl4pPr>
            <a:lvl5pPr lvl="4" algn="ctr">
              <a:lnSpc>
                <a:spcPct val="100000"/>
              </a:lnSpc>
              <a:spcBef>
                <a:spcPts val="0"/>
              </a:spcBef>
              <a:spcAft>
                <a:spcPts val="0"/>
              </a:spcAft>
              <a:buClr>
                <a:srgbClr val="FFFFFF"/>
              </a:buClr>
              <a:buSzPts val="5200"/>
              <a:buNone/>
              <a:defRPr sz="5200">
                <a:solidFill>
                  <a:srgbClr val="FFFFFF"/>
                </a:solidFill>
              </a:defRPr>
            </a:lvl5pPr>
            <a:lvl6pPr lvl="5" algn="ctr">
              <a:lnSpc>
                <a:spcPct val="100000"/>
              </a:lnSpc>
              <a:spcBef>
                <a:spcPts val="0"/>
              </a:spcBef>
              <a:spcAft>
                <a:spcPts val="0"/>
              </a:spcAft>
              <a:buClr>
                <a:srgbClr val="FFFFFF"/>
              </a:buClr>
              <a:buSzPts val="5200"/>
              <a:buNone/>
              <a:defRPr sz="5200">
                <a:solidFill>
                  <a:srgbClr val="FFFFFF"/>
                </a:solidFill>
              </a:defRPr>
            </a:lvl6pPr>
            <a:lvl7pPr lvl="6" algn="ctr">
              <a:lnSpc>
                <a:spcPct val="100000"/>
              </a:lnSpc>
              <a:spcBef>
                <a:spcPts val="0"/>
              </a:spcBef>
              <a:spcAft>
                <a:spcPts val="0"/>
              </a:spcAft>
              <a:buClr>
                <a:srgbClr val="FFFFFF"/>
              </a:buClr>
              <a:buSzPts val="5200"/>
              <a:buNone/>
              <a:defRPr sz="5200">
                <a:solidFill>
                  <a:srgbClr val="FFFFFF"/>
                </a:solidFill>
              </a:defRPr>
            </a:lvl7pPr>
            <a:lvl8pPr lvl="7" algn="ctr">
              <a:lnSpc>
                <a:spcPct val="100000"/>
              </a:lnSpc>
              <a:spcBef>
                <a:spcPts val="0"/>
              </a:spcBef>
              <a:spcAft>
                <a:spcPts val="0"/>
              </a:spcAft>
              <a:buClr>
                <a:srgbClr val="FFFFFF"/>
              </a:buClr>
              <a:buSzPts val="5200"/>
              <a:buNone/>
              <a:defRPr sz="5200">
                <a:solidFill>
                  <a:srgbClr val="FFFFFF"/>
                </a:solidFill>
              </a:defRPr>
            </a:lvl8pPr>
            <a:lvl9pPr lvl="8" algn="ctr">
              <a:lnSpc>
                <a:spcPct val="100000"/>
              </a:lnSpc>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p:cSld name="TITLE + IMAGE">
    <p:bg>
      <p:bgPr>
        <a:gradFill>
          <a:gsLst>
            <a:gs pos="0">
              <a:srgbClr val="052643"/>
            </a:gs>
            <a:gs pos="100000">
              <a:srgbClr val="041523"/>
            </a:gs>
          </a:gsLst>
          <a:path path="circle">
            <a:fillToRect b="50%" l="50%" r="50%" t="50%"/>
          </a:path>
          <a:tileRect/>
        </a:gradFill>
      </p:bgPr>
    </p:bg>
    <p:spTree>
      <p:nvGrpSpPr>
        <p:cNvPr id="61" name="Shape 61"/>
        <p:cNvGrpSpPr/>
        <p:nvPr/>
      </p:nvGrpSpPr>
      <p:grpSpPr>
        <a:xfrm>
          <a:off x="0" y="0"/>
          <a:ext cx="0" cy="0"/>
          <a:chOff x="0" y="0"/>
          <a:chExt cx="0" cy="0"/>
        </a:xfrm>
      </p:grpSpPr>
      <p:sp>
        <p:nvSpPr>
          <p:cNvPr id="62" name="Google Shape;62;p69"/>
          <p:cNvSpPr txBox="1"/>
          <p:nvPr>
            <p:ph type="ctrTitle"/>
          </p:nvPr>
        </p:nvSpPr>
        <p:spPr>
          <a:xfrm>
            <a:off x="311700" y="644550"/>
            <a:ext cx="8520600" cy="606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algn="ctr">
              <a:lnSpc>
                <a:spcPct val="100000"/>
              </a:lnSpc>
              <a:spcBef>
                <a:spcPts val="0"/>
              </a:spcBef>
              <a:spcAft>
                <a:spcPts val="0"/>
              </a:spcAft>
              <a:buClr>
                <a:srgbClr val="FFFFFF"/>
              </a:buClr>
              <a:buSzPts val="5200"/>
              <a:buNone/>
              <a:defRPr sz="5200">
                <a:solidFill>
                  <a:srgbClr val="FFFFFF"/>
                </a:solidFill>
              </a:defRPr>
            </a:lvl2pPr>
            <a:lvl3pPr lvl="2" algn="ctr">
              <a:lnSpc>
                <a:spcPct val="100000"/>
              </a:lnSpc>
              <a:spcBef>
                <a:spcPts val="0"/>
              </a:spcBef>
              <a:spcAft>
                <a:spcPts val="0"/>
              </a:spcAft>
              <a:buClr>
                <a:srgbClr val="FFFFFF"/>
              </a:buClr>
              <a:buSzPts val="5200"/>
              <a:buNone/>
              <a:defRPr sz="5200">
                <a:solidFill>
                  <a:srgbClr val="FFFFFF"/>
                </a:solidFill>
              </a:defRPr>
            </a:lvl3pPr>
            <a:lvl4pPr lvl="3" algn="ctr">
              <a:lnSpc>
                <a:spcPct val="100000"/>
              </a:lnSpc>
              <a:spcBef>
                <a:spcPts val="0"/>
              </a:spcBef>
              <a:spcAft>
                <a:spcPts val="0"/>
              </a:spcAft>
              <a:buClr>
                <a:srgbClr val="FFFFFF"/>
              </a:buClr>
              <a:buSzPts val="5200"/>
              <a:buNone/>
              <a:defRPr sz="5200">
                <a:solidFill>
                  <a:srgbClr val="FFFFFF"/>
                </a:solidFill>
              </a:defRPr>
            </a:lvl4pPr>
            <a:lvl5pPr lvl="4" algn="ctr">
              <a:lnSpc>
                <a:spcPct val="100000"/>
              </a:lnSpc>
              <a:spcBef>
                <a:spcPts val="0"/>
              </a:spcBef>
              <a:spcAft>
                <a:spcPts val="0"/>
              </a:spcAft>
              <a:buClr>
                <a:srgbClr val="FFFFFF"/>
              </a:buClr>
              <a:buSzPts val="5200"/>
              <a:buNone/>
              <a:defRPr sz="5200">
                <a:solidFill>
                  <a:srgbClr val="FFFFFF"/>
                </a:solidFill>
              </a:defRPr>
            </a:lvl5pPr>
            <a:lvl6pPr lvl="5" algn="ctr">
              <a:lnSpc>
                <a:spcPct val="100000"/>
              </a:lnSpc>
              <a:spcBef>
                <a:spcPts val="0"/>
              </a:spcBef>
              <a:spcAft>
                <a:spcPts val="0"/>
              </a:spcAft>
              <a:buClr>
                <a:srgbClr val="FFFFFF"/>
              </a:buClr>
              <a:buSzPts val="5200"/>
              <a:buNone/>
              <a:defRPr sz="5200">
                <a:solidFill>
                  <a:srgbClr val="FFFFFF"/>
                </a:solidFill>
              </a:defRPr>
            </a:lvl6pPr>
            <a:lvl7pPr lvl="6" algn="ctr">
              <a:lnSpc>
                <a:spcPct val="100000"/>
              </a:lnSpc>
              <a:spcBef>
                <a:spcPts val="0"/>
              </a:spcBef>
              <a:spcAft>
                <a:spcPts val="0"/>
              </a:spcAft>
              <a:buClr>
                <a:srgbClr val="FFFFFF"/>
              </a:buClr>
              <a:buSzPts val="5200"/>
              <a:buNone/>
              <a:defRPr sz="5200">
                <a:solidFill>
                  <a:srgbClr val="FFFFFF"/>
                </a:solidFill>
              </a:defRPr>
            </a:lvl7pPr>
            <a:lvl8pPr lvl="7" algn="ctr">
              <a:lnSpc>
                <a:spcPct val="100000"/>
              </a:lnSpc>
              <a:spcBef>
                <a:spcPts val="0"/>
              </a:spcBef>
              <a:spcAft>
                <a:spcPts val="0"/>
              </a:spcAft>
              <a:buClr>
                <a:srgbClr val="FFFFFF"/>
              </a:buClr>
              <a:buSzPts val="5200"/>
              <a:buNone/>
              <a:defRPr sz="5200">
                <a:solidFill>
                  <a:srgbClr val="FFFFFF"/>
                </a:solidFill>
              </a:defRPr>
            </a:lvl8pPr>
            <a:lvl9pPr lvl="8" algn="ctr">
              <a:lnSpc>
                <a:spcPct val="100000"/>
              </a:lnSpc>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
  <p:cSld name="THREE COLUMNS 2 ">
    <p:bg>
      <p:bgPr>
        <a:gradFill>
          <a:gsLst>
            <a:gs pos="0">
              <a:srgbClr val="052643"/>
            </a:gs>
            <a:gs pos="100000">
              <a:srgbClr val="041523"/>
            </a:gs>
          </a:gsLst>
          <a:path path="circle">
            <a:fillToRect b="50%" l="50%" r="50%" t="50%"/>
          </a:path>
          <a:tileRect/>
        </a:gradFill>
      </p:bgPr>
    </p:bg>
    <p:spTree>
      <p:nvGrpSpPr>
        <p:cNvPr id="63" name="Shape 63"/>
        <p:cNvGrpSpPr/>
        <p:nvPr/>
      </p:nvGrpSpPr>
      <p:grpSpPr>
        <a:xfrm>
          <a:off x="0" y="0"/>
          <a:ext cx="0" cy="0"/>
          <a:chOff x="0" y="0"/>
          <a:chExt cx="0" cy="0"/>
        </a:xfrm>
      </p:grpSpPr>
      <p:sp>
        <p:nvSpPr>
          <p:cNvPr id="64" name="Google Shape;64;p70"/>
          <p:cNvSpPr txBox="1"/>
          <p:nvPr>
            <p:ph idx="1" type="subTitle"/>
          </p:nvPr>
        </p:nvSpPr>
        <p:spPr>
          <a:xfrm>
            <a:off x="3874944" y="3523425"/>
            <a:ext cx="1394100" cy="50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E3E9ED"/>
              </a:buClr>
              <a:buSzPts val="900"/>
              <a:buNone/>
              <a:defRPr sz="900">
                <a:solidFill>
                  <a:srgbClr val="E3E9ED"/>
                </a:solidFill>
              </a:defRPr>
            </a:lvl1pPr>
            <a:lvl2pPr lvl="1" algn="ctr">
              <a:lnSpc>
                <a:spcPct val="100000"/>
              </a:lnSpc>
              <a:spcBef>
                <a:spcPts val="0"/>
              </a:spcBef>
              <a:spcAft>
                <a:spcPts val="0"/>
              </a:spcAft>
              <a:buClr>
                <a:srgbClr val="E3E9ED"/>
              </a:buClr>
              <a:buSzPts val="900"/>
              <a:buNone/>
              <a:defRPr sz="900">
                <a:solidFill>
                  <a:srgbClr val="E3E9ED"/>
                </a:solidFill>
              </a:defRPr>
            </a:lvl2pPr>
            <a:lvl3pPr lvl="2" algn="ctr">
              <a:lnSpc>
                <a:spcPct val="100000"/>
              </a:lnSpc>
              <a:spcBef>
                <a:spcPts val="0"/>
              </a:spcBef>
              <a:spcAft>
                <a:spcPts val="0"/>
              </a:spcAft>
              <a:buClr>
                <a:srgbClr val="E3E9ED"/>
              </a:buClr>
              <a:buSzPts val="900"/>
              <a:buNone/>
              <a:defRPr sz="900">
                <a:solidFill>
                  <a:srgbClr val="E3E9ED"/>
                </a:solidFill>
              </a:defRPr>
            </a:lvl3pPr>
            <a:lvl4pPr lvl="3" algn="ctr">
              <a:lnSpc>
                <a:spcPct val="100000"/>
              </a:lnSpc>
              <a:spcBef>
                <a:spcPts val="0"/>
              </a:spcBef>
              <a:spcAft>
                <a:spcPts val="0"/>
              </a:spcAft>
              <a:buClr>
                <a:srgbClr val="E3E9ED"/>
              </a:buClr>
              <a:buSzPts val="900"/>
              <a:buNone/>
              <a:defRPr sz="900">
                <a:solidFill>
                  <a:srgbClr val="E3E9ED"/>
                </a:solidFill>
              </a:defRPr>
            </a:lvl4pPr>
            <a:lvl5pPr lvl="4" algn="ctr">
              <a:lnSpc>
                <a:spcPct val="100000"/>
              </a:lnSpc>
              <a:spcBef>
                <a:spcPts val="0"/>
              </a:spcBef>
              <a:spcAft>
                <a:spcPts val="0"/>
              </a:spcAft>
              <a:buClr>
                <a:srgbClr val="E3E9ED"/>
              </a:buClr>
              <a:buSzPts val="900"/>
              <a:buNone/>
              <a:defRPr sz="900">
                <a:solidFill>
                  <a:srgbClr val="E3E9ED"/>
                </a:solidFill>
              </a:defRPr>
            </a:lvl5pPr>
            <a:lvl6pPr lvl="5" algn="ctr">
              <a:lnSpc>
                <a:spcPct val="100000"/>
              </a:lnSpc>
              <a:spcBef>
                <a:spcPts val="0"/>
              </a:spcBef>
              <a:spcAft>
                <a:spcPts val="0"/>
              </a:spcAft>
              <a:buClr>
                <a:srgbClr val="E3E9ED"/>
              </a:buClr>
              <a:buSzPts val="900"/>
              <a:buNone/>
              <a:defRPr sz="900">
                <a:solidFill>
                  <a:srgbClr val="E3E9ED"/>
                </a:solidFill>
              </a:defRPr>
            </a:lvl6pPr>
            <a:lvl7pPr lvl="6" algn="ctr">
              <a:lnSpc>
                <a:spcPct val="100000"/>
              </a:lnSpc>
              <a:spcBef>
                <a:spcPts val="0"/>
              </a:spcBef>
              <a:spcAft>
                <a:spcPts val="0"/>
              </a:spcAft>
              <a:buClr>
                <a:srgbClr val="E3E9ED"/>
              </a:buClr>
              <a:buSzPts val="900"/>
              <a:buNone/>
              <a:defRPr sz="900">
                <a:solidFill>
                  <a:srgbClr val="E3E9ED"/>
                </a:solidFill>
              </a:defRPr>
            </a:lvl7pPr>
            <a:lvl8pPr lvl="7" algn="ctr">
              <a:lnSpc>
                <a:spcPct val="100000"/>
              </a:lnSpc>
              <a:spcBef>
                <a:spcPts val="0"/>
              </a:spcBef>
              <a:spcAft>
                <a:spcPts val="0"/>
              </a:spcAft>
              <a:buClr>
                <a:srgbClr val="E3E9ED"/>
              </a:buClr>
              <a:buSzPts val="900"/>
              <a:buNone/>
              <a:defRPr sz="900">
                <a:solidFill>
                  <a:srgbClr val="E3E9ED"/>
                </a:solidFill>
              </a:defRPr>
            </a:lvl8pPr>
            <a:lvl9pPr lvl="8" algn="ctr">
              <a:lnSpc>
                <a:spcPct val="100000"/>
              </a:lnSpc>
              <a:spcBef>
                <a:spcPts val="0"/>
              </a:spcBef>
              <a:spcAft>
                <a:spcPts val="0"/>
              </a:spcAft>
              <a:buClr>
                <a:srgbClr val="E3E9ED"/>
              </a:buClr>
              <a:buSzPts val="900"/>
              <a:buNone/>
              <a:defRPr sz="900">
                <a:solidFill>
                  <a:srgbClr val="E3E9ED"/>
                </a:solidFill>
              </a:defRPr>
            </a:lvl9pPr>
          </a:lstStyle>
          <a:p/>
        </p:txBody>
      </p:sp>
      <p:sp>
        <p:nvSpPr>
          <p:cNvPr id="65" name="Google Shape;65;p70"/>
          <p:cNvSpPr txBox="1"/>
          <p:nvPr>
            <p:ph idx="2" type="subTitle"/>
          </p:nvPr>
        </p:nvSpPr>
        <p:spPr>
          <a:xfrm>
            <a:off x="6042106" y="3192125"/>
            <a:ext cx="1394100" cy="50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E3E9ED"/>
              </a:buClr>
              <a:buSzPts val="900"/>
              <a:buNone/>
              <a:defRPr sz="900">
                <a:solidFill>
                  <a:srgbClr val="E3E9ED"/>
                </a:solidFill>
              </a:defRPr>
            </a:lvl1pPr>
            <a:lvl2pPr lvl="1" algn="ctr">
              <a:lnSpc>
                <a:spcPct val="100000"/>
              </a:lnSpc>
              <a:spcBef>
                <a:spcPts val="0"/>
              </a:spcBef>
              <a:spcAft>
                <a:spcPts val="0"/>
              </a:spcAft>
              <a:buClr>
                <a:srgbClr val="E3E9ED"/>
              </a:buClr>
              <a:buSzPts val="900"/>
              <a:buNone/>
              <a:defRPr sz="900">
                <a:solidFill>
                  <a:srgbClr val="E3E9ED"/>
                </a:solidFill>
              </a:defRPr>
            </a:lvl2pPr>
            <a:lvl3pPr lvl="2" algn="ctr">
              <a:lnSpc>
                <a:spcPct val="100000"/>
              </a:lnSpc>
              <a:spcBef>
                <a:spcPts val="0"/>
              </a:spcBef>
              <a:spcAft>
                <a:spcPts val="0"/>
              </a:spcAft>
              <a:buClr>
                <a:srgbClr val="E3E9ED"/>
              </a:buClr>
              <a:buSzPts val="900"/>
              <a:buNone/>
              <a:defRPr sz="900">
                <a:solidFill>
                  <a:srgbClr val="E3E9ED"/>
                </a:solidFill>
              </a:defRPr>
            </a:lvl3pPr>
            <a:lvl4pPr lvl="3" algn="ctr">
              <a:lnSpc>
                <a:spcPct val="100000"/>
              </a:lnSpc>
              <a:spcBef>
                <a:spcPts val="0"/>
              </a:spcBef>
              <a:spcAft>
                <a:spcPts val="0"/>
              </a:spcAft>
              <a:buClr>
                <a:srgbClr val="E3E9ED"/>
              </a:buClr>
              <a:buSzPts val="900"/>
              <a:buNone/>
              <a:defRPr sz="900">
                <a:solidFill>
                  <a:srgbClr val="E3E9ED"/>
                </a:solidFill>
              </a:defRPr>
            </a:lvl4pPr>
            <a:lvl5pPr lvl="4" algn="ctr">
              <a:lnSpc>
                <a:spcPct val="100000"/>
              </a:lnSpc>
              <a:spcBef>
                <a:spcPts val="0"/>
              </a:spcBef>
              <a:spcAft>
                <a:spcPts val="0"/>
              </a:spcAft>
              <a:buClr>
                <a:srgbClr val="E3E9ED"/>
              </a:buClr>
              <a:buSzPts val="900"/>
              <a:buNone/>
              <a:defRPr sz="900">
                <a:solidFill>
                  <a:srgbClr val="E3E9ED"/>
                </a:solidFill>
              </a:defRPr>
            </a:lvl5pPr>
            <a:lvl6pPr lvl="5" algn="ctr">
              <a:lnSpc>
                <a:spcPct val="100000"/>
              </a:lnSpc>
              <a:spcBef>
                <a:spcPts val="0"/>
              </a:spcBef>
              <a:spcAft>
                <a:spcPts val="0"/>
              </a:spcAft>
              <a:buClr>
                <a:srgbClr val="E3E9ED"/>
              </a:buClr>
              <a:buSzPts val="900"/>
              <a:buNone/>
              <a:defRPr sz="900">
                <a:solidFill>
                  <a:srgbClr val="E3E9ED"/>
                </a:solidFill>
              </a:defRPr>
            </a:lvl6pPr>
            <a:lvl7pPr lvl="6" algn="ctr">
              <a:lnSpc>
                <a:spcPct val="100000"/>
              </a:lnSpc>
              <a:spcBef>
                <a:spcPts val="0"/>
              </a:spcBef>
              <a:spcAft>
                <a:spcPts val="0"/>
              </a:spcAft>
              <a:buClr>
                <a:srgbClr val="E3E9ED"/>
              </a:buClr>
              <a:buSzPts val="900"/>
              <a:buNone/>
              <a:defRPr sz="900">
                <a:solidFill>
                  <a:srgbClr val="E3E9ED"/>
                </a:solidFill>
              </a:defRPr>
            </a:lvl7pPr>
            <a:lvl8pPr lvl="7" algn="ctr">
              <a:lnSpc>
                <a:spcPct val="100000"/>
              </a:lnSpc>
              <a:spcBef>
                <a:spcPts val="0"/>
              </a:spcBef>
              <a:spcAft>
                <a:spcPts val="0"/>
              </a:spcAft>
              <a:buClr>
                <a:srgbClr val="E3E9ED"/>
              </a:buClr>
              <a:buSzPts val="900"/>
              <a:buNone/>
              <a:defRPr sz="900">
                <a:solidFill>
                  <a:srgbClr val="E3E9ED"/>
                </a:solidFill>
              </a:defRPr>
            </a:lvl8pPr>
            <a:lvl9pPr lvl="8" algn="ctr">
              <a:lnSpc>
                <a:spcPct val="100000"/>
              </a:lnSpc>
              <a:spcBef>
                <a:spcPts val="0"/>
              </a:spcBef>
              <a:spcAft>
                <a:spcPts val="0"/>
              </a:spcAft>
              <a:buClr>
                <a:srgbClr val="E3E9ED"/>
              </a:buClr>
              <a:buSzPts val="900"/>
              <a:buNone/>
              <a:defRPr sz="900">
                <a:solidFill>
                  <a:srgbClr val="E3E9ED"/>
                </a:solidFill>
              </a:defRPr>
            </a:lvl9pPr>
          </a:lstStyle>
          <a:p/>
        </p:txBody>
      </p:sp>
      <p:sp>
        <p:nvSpPr>
          <p:cNvPr id="66" name="Google Shape;66;p70"/>
          <p:cNvSpPr txBox="1"/>
          <p:nvPr>
            <p:ph idx="3" type="subTitle"/>
          </p:nvPr>
        </p:nvSpPr>
        <p:spPr>
          <a:xfrm>
            <a:off x="1707794" y="3891050"/>
            <a:ext cx="1394100" cy="50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E3E9ED"/>
              </a:buClr>
              <a:buSzPts val="900"/>
              <a:buNone/>
              <a:defRPr sz="900">
                <a:solidFill>
                  <a:srgbClr val="E3E9ED"/>
                </a:solidFill>
              </a:defRPr>
            </a:lvl1pPr>
            <a:lvl2pPr lvl="1" algn="ctr">
              <a:lnSpc>
                <a:spcPct val="100000"/>
              </a:lnSpc>
              <a:spcBef>
                <a:spcPts val="0"/>
              </a:spcBef>
              <a:spcAft>
                <a:spcPts val="0"/>
              </a:spcAft>
              <a:buClr>
                <a:srgbClr val="E3E9ED"/>
              </a:buClr>
              <a:buSzPts val="900"/>
              <a:buNone/>
              <a:defRPr sz="900">
                <a:solidFill>
                  <a:srgbClr val="E3E9ED"/>
                </a:solidFill>
              </a:defRPr>
            </a:lvl2pPr>
            <a:lvl3pPr lvl="2" algn="ctr">
              <a:lnSpc>
                <a:spcPct val="100000"/>
              </a:lnSpc>
              <a:spcBef>
                <a:spcPts val="0"/>
              </a:spcBef>
              <a:spcAft>
                <a:spcPts val="0"/>
              </a:spcAft>
              <a:buClr>
                <a:srgbClr val="E3E9ED"/>
              </a:buClr>
              <a:buSzPts val="900"/>
              <a:buNone/>
              <a:defRPr sz="900">
                <a:solidFill>
                  <a:srgbClr val="E3E9ED"/>
                </a:solidFill>
              </a:defRPr>
            </a:lvl3pPr>
            <a:lvl4pPr lvl="3" algn="ctr">
              <a:lnSpc>
                <a:spcPct val="100000"/>
              </a:lnSpc>
              <a:spcBef>
                <a:spcPts val="0"/>
              </a:spcBef>
              <a:spcAft>
                <a:spcPts val="0"/>
              </a:spcAft>
              <a:buClr>
                <a:srgbClr val="E3E9ED"/>
              </a:buClr>
              <a:buSzPts val="900"/>
              <a:buNone/>
              <a:defRPr sz="900">
                <a:solidFill>
                  <a:srgbClr val="E3E9ED"/>
                </a:solidFill>
              </a:defRPr>
            </a:lvl4pPr>
            <a:lvl5pPr lvl="4" algn="ctr">
              <a:lnSpc>
                <a:spcPct val="100000"/>
              </a:lnSpc>
              <a:spcBef>
                <a:spcPts val="0"/>
              </a:spcBef>
              <a:spcAft>
                <a:spcPts val="0"/>
              </a:spcAft>
              <a:buClr>
                <a:srgbClr val="E3E9ED"/>
              </a:buClr>
              <a:buSzPts val="900"/>
              <a:buNone/>
              <a:defRPr sz="900">
                <a:solidFill>
                  <a:srgbClr val="E3E9ED"/>
                </a:solidFill>
              </a:defRPr>
            </a:lvl5pPr>
            <a:lvl6pPr lvl="5" algn="ctr">
              <a:lnSpc>
                <a:spcPct val="100000"/>
              </a:lnSpc>
              <a:spcBef>
                <a:spcPts val="0"/>
              </a:spcBef>
              <a:spcAft>
                <a:spcPts val="0"/>
              </a:spcAft>
              <a:buClr>
                <a:srgbClr val="E3E9ED"/>
              </a:buClr>
              <a:buSzPts val="900"/>
              <a:buNone/>
              <a:defRPr sz="900">
                <a:solidFill>
                  <a:srgbClr val="E3E9ED"/>
                </a:solidFill>
              </a:defRPr>
            </a:lvl6pPr>
            <a:lvl7pPr lvl="6" algn="ctr">
              <a:lnSpc>
                <a:spcPct val="100000"/>
              </a:lnSpc>
              <a:spcBef>
                <a:spcPts val="0"/>
              </a:spcBef>
              <a:spcAft>
                <a:spcPts val="0"/>
              </a:spcAft>
              <a:buClr>
                <a:srgbClr val="E3E9ED"/>
              </a:buClr>
              <a:buSzPts val="900"/>
              <a:buNone/>
              <a:defRPr sz="900">
                <a:solidFill>
                  <a:srgbClr val="E3E9ED"/>
                </a:solidFill>
              </a:defRPr>
            </a:lvl7pPr>
            <a:lvl8pPr lvl="7" algn="ctr">
              <a:lnSpc>
                <a:spcPct val="100000"/>
              </a:lnSpc>
              <a:spcBef>
                <a:spcPts val="0"/>
              </a:spcBef>
              <a:spcAft>
                <a:spcPts val="0"/>
              </a:spcAft>
              <a:buClr>
                <a:srgbClr val="E3E9ED"/>
              </a:buClr>
              <a:buSzPts val="900"/>
              <a:buNone/>
              <a:defRPr sz="900">
                <a:solidFill>
                  <a:srgbClr val="E3E9ED"/>
                </a:solidFill>
              </a:defRPr>
            </a:lvl8pPr>
            <a:lvl9pPr lvl="8" algn="ctr">
              <a:lnSpc>
                <a:spcPct val="100000"/>
              </a:lnSpc>
              <a:spcBef>
                <a:spcPts val="0"/>
              </a:spcBef>
              <a:spcAft>
                <a:spcPts val="0"/>
              </a:spcAft>
              <a:buClr>
                <a:srgbClr val="E3E9ED"/>
              </a:buClr>
              <a:buSzPts val="900"/>
              <a:buNone/>
              <a:defRPr sz="900">
                <a:solidFill>
                  <a:srgbClr val="E3E9ED"/>
                </a:solidFill>
              </a:defRPr>
            </a:lvl9pPr>
          </a:lstStyle>
          <a:p/>
        </p:txBody>
      </p:sp>
      <p:sp>
        <p:nvSpPr>
          <p:cNvPr id="67" name="Google Shape;67;p70"/>
          <p:cNvSpPr txBox="1"/>
          <p:nvPr>
            <p:ph type="ctrTitle"/>
          </p:nvPr>
        </p:nvSpPr>
        <p:spPr>
          <a:xfrm>
            <a:off x="3533994" y="3422225"/>
            <a:ext cx="2076000" cy="19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68" name="Google Shape;68;p70"/>
          <p:cNvSpPr txBox="1"/>
          <p:nvPr>
            <p:ph idx="4" type="ctrTitle"/>
          </p:nvPr>
        </p:nvSpPr>
        <p:spPr>
          <a:xfrm>
            <a:off x="5701156" y="3096475"/>
            <a:ext cx="2076000" cy="19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69" name="Google Shape;69;p70"/>
          <p:cNvSpPr txBox="1"/>
          <p:nvPr>
            <p:ph idx="5" type="ctrTitle"/>
          </p:nvPr>
        </p:nvSpPr>
        <p:spPr>
          <a:xfrm>
            <a:off x="1366844" y="3789650"/>
            <a:ext cx="2076000" cy="19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0" name="Google Shape;70;p70"/>
          <p:cNvSpPr txBox="1"/>
          <p:nvPr>
            <p:ph idx="6" type="ctrTitle"/>
          </p:nvPr>
        </p:nvSpPr>
        <p:spPr>
          <a:xfrm>
            <a:off x="311700" y="644550"/>
            <a:ext cx="8520600" cy="606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algn="ctr">
              <a:lnSpc>
                <a:spcPct val="100000"/>
              </a:lnSpc>
              <a:spcBef>
                <a:spcPts val="0"/>
              </a:spcBef>
              <a:spcAft>
                <a:spcPts val="0"/>
              </a:spcAft>
              <a:buClr>
                <a:srgbClr val="FFFFFF"/>
              </a:buClr>
              <a:buSzPts val="5200"/>
              <a:buNone/>
              <a:defRPr sz="5200">
                <a:solidFill>
                  <a:srgbClr val="FFFFFF"/>
                </a:solidFill>
              </a:defRPr>
            </a:lvl2pPr>
            <a:lvl3pPr lvl="2" algn="ctr">
              <a:lnSpc>
                <a:spcPct val="100000"/>
              </a:lnSpc>
              <a:spcBef>
                <a:spcPts val="0"/>
              </a:spcBef>
              <a:spcAft>
                <a:spcPts val="0"/>
              </a:spcAft>
              <a:buClr>
                <a:srgbClr val="FFFFFF"/>
              </a:buClr>
              <a:buSzPts val="5200"/>
              <a:buNone/>
              <a:defRPr sz="5200">
                <a:solidFill>
                  <a:srgbClr val="FFFFFF"/>
                </a:solidFill>
              </a:defRPr>
            </a:lvl3pPr>
            <a:lvl4pPr lvl="3" algn="ctr">
              <a:lnSpc>
                <a:spcPct val="100000"/>
              </a:lnSpc>
              <a:spcBef>
                <a:spcPts val="0"/>
              </a:spcBef>
              <a:spcAft>
                <a:spcPts val="0"/>
              </a:spcAft>
              <a:buClr>
                <a:srgbClr val="FFFFFF"/>
              </a:buClr>
              <a:buSzPts val="5200"/>
              <a:buNone/>
              <a:defRPr sz="5200">
                <a:solidFill>
                  <a:srgbClr val="FFFFFF"/>
                </a:solidFill>
              </a:defRPr>
            </a:lvl4pPr>
            <a:lvl5pPr lvl="4" algn="ctr">
              <a:lnSpc>
                <a:spcPct val="100000"/>
              </a:lnSpc>
              <a:spcBef>
                <a:spcPts val="0"/>
              </a:spcBef>
              <a:spcAft>
                <a:spcPts val="0"/>
              </a:spcAft>
              <a:buClr>
                <a:srgbClr val="FFFFFF"/>
              </a:buClr>
              <a:buSzPts val="5200"/>
              <a:buNone/>
              <a:defRPr sz="5200">
                <a:solidFill>
                  <a:srgbClr val="FFFFFF"/>
                </a:solidFill>
              </a:defRPr>
            </a:lvl5pPr>
            <a:lvl6pPr lvl="5" algn="ctr">
              <a:lnSpc>
                <a:spcPct val="100000"/>
              </a:lnSpc>
              <a:spcBef>
                <a:spcPts val="0"/>
              </a:spcBef>
              <a:spcAft>
                <a:spcPts val="0"/>
              </a:spcAft>
              <a:buClr>
                <a:srgbClr val="FFFFFF"/>
              </a:buClr>
              <a:buSzPts val="5200"/>
              <a:buNone/>
              <a:defRPr sz="5200">
                <a:solidFill>
                  <a:srgbClr val="FFFFFF"/>
                </a:solidFill>
              </a:defRPr>
            </a:lvl6pPr>
            <a:lvl7pPr lvl="6" algn="ctr">
              <a:lnSpc>
                <a:spcPct val="100000"/>
              </a:lnSpc>
              <a:spcBef>
                <a:spcPts val="0"/>
              </a:spcBef>
              <a:spcAft>
                <a:spcPts val="0"/>
              </a:spcAft>
              <a:buClr>
                <a:srgbClr val="FFFFFF"/>
              </a:buClr>
              <a:buSzPts val="5200"/>
              <a:buNone/>
              <a:defRPr sz="5200">
                <a:solidFill>
                  <a:srgbClr val="FFFFFF"/>
                </a:solidFill>
              </a:defRPr>
            </a:lvl7pPr>
            <a:lvl8pPr lvl="7" algn="ctr">
              <a:lnSpc>
                <a:spcPct val="100000"/>
              </a:lnSpc>
              <a:spcBef>
                <a:spcPts val="0"/>
              </a:spcBef>
              <a:spcAft>
                <a:spcPts val="0"/>
              </a:spcAft>
              <a:buClr>
                <a:srgbClr val="FFFFFF"/>
              </a:buClr>
              <a:buSzPts val="5200"/>
              <a:buNone/>
              <a:defRPr sz="5200">
                <a:solidFill>
                  <a:srgbClr val="FFFFFF"/>
                </a:solidFill>
              </a:defRPr>
            </a:lvl8pPr>
            <a:lvl9pPr lvl="8" algn="ctr">
              <a:lnSpc>
                <a:spcPct val="100000"/>
              </a:lnSpc>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58"/>
          <p:cNvSpPr txBox="1"/>
          <p:nvPr>
            <p:ph type="title"/>
          </p:nvPr>
        </p:nvSpPr>
        <p:spPr>
          <a:xfrm>
            <a:off x="692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800"/>
              <a:buFont typeface="Roboto Black"/>
              <a:buNone/>
              <a:defRPr b="0" i="0" sz="2800" u="none" cap="none" strike="noStrike">
                <a:solidFill>
                  <a:srgbClr val="FFFFFF"/>
                </a:solidFill>
                <a:latin typeface="Roboto Black"/>
                <a:ea typeface="Roboto Black"/>
                <a:cs typeface="Roboto Black"/>
                <a:sym typeface="Roboto Black"/>
              </a:defRPr>
            </a:lvl1pPr>
            <a:lvl2pPr lvl="1" marR="0" rtl="0" algn="l">
              <a:lnSpc>
                <a:spcPct val="100000"/>
              </a:lnSpc>
              <a:spcBef>
                <a:spcPts val="0"/>
              </a:spcBef>
              <a:spcAft>
                <a:spcPts val="0"/>
              </a:spcAft>
              <a:buClr>
                <a:srgbClr val="FBFBFB"/>
              </a:buClr>
              <a:buSzPts val="2800"/>
              <a:buFont typeface="Bree Serif"/>
              <a:buNone/>
              <a:defRPr b="1" i="0" sz="2800" u="none" cap="none" strike="noStrike">
                <a:solidFill>
                  <a:srgbClr val="FBFBFB"/>
                </a:solidFill>
                <a:latin typeface="Bree Serif"/>
                <a:ea typeface="Bree Serif"/>
                <a:cs typeface="Bree Serif"/>
                <a:sym typeface="Bree Serif"/>
              </a:defRPr>
            </a:lvl2pPr>
            <a:lvl3pPr lvl="2" marR="0" rtl="0" algn="l">
              <a:lnSpc>
                <a:spcPct val="100000"/>
              </a:lnSpc>
              <a:spcBef>
                <a:spcPts val="0"/>
              </a:spcBef>
              <a:spcAft>
                <a:spcPts val="0"/>
              </a:spcAft>
              <a:buClr>
                <a:srgbClr val="FBFBFB"/>
              </a:buClr>
              <a:buSzPts val="2800"/>
              <a:buFont typeface="Bree Serif"/>
              <a:buNone/>
              <a:defRPr b="1" i="0" sz="2800" u="none" cap="none" strike="noStrike">
                <a:solidFill>
                  <a:srgbClr val="FBFBFB"/>
                </a:solidFill>
                <a:latin typeface="Bree Serif"/>
                <a:ea typeface="Bree Serif"/>
                <a:cs typeface="Bree Serif"/>
                <a:sym typeface="Bree Serif"/>
              </a:defRPr>
            </a:lvl3pPr>
            <a:lvl4pPr lvl="3" marR="0" rtl="0" algn="l">
              <a:lnSpc>
                <a:spcPct val="100000"/>
              </a:lnSpc>
              <a:spcBef>
                <a:spcPts val="0"/>
              </a:spcBef>
              <a:spcAft>
                <a:spcPts val="0"/>
              </a:spcAft>
              <a:buClr>
                <a:srgbClr val="FBFBFB"/>
              </a:buClr>
              <a:buSzPts val="2800"/>
              <a:buFont typeface="Bree Serif"/>
              <a:buNone/>
              <a:defRPr b="1" i="0" sz="2800" u="none" cap="none" strike="noStrike">
                <a:solidFill>
                  <a:srgbClr val="FBFBFB"/>
                </a:solidFill>
                <a:latin typeface="Bree Serif"/>
                <a:ea typeface="Bree Serif"/>
                <a:cs typeface="Bree Serif"/>
                <a:sym typeface="Bree Serif"/>
              </a:defRPr>
            </a:lvl4pPr>
            <a:lvl5pPr lvl="4" marR="0" rtl="0" algn="l">
              <a:lnSpc>
                <a:spcPct val="100000"/>
              </a:lnSpc>
              <a:spcBef>
                <a:spcPts val="0"/>
              </a:spcBef>
              <a:spcAft>
                <a:spcPts val="0"/>
              </a:spcAft>
              <a:buClr>
                <a:srgbClr val="FBFBFB"/>
              </a:buClr>
              <a:buSzPts val="2800"/>
              <a:buFont typeface="Bree Serif"/>
              <a:buNone/>
              <a:defRPr b="1" i="0" sz="2800" u="none" cap="none" strike="noStrike">
                <a:solidFill>
                  <a:srgbClr val="FBFBFB"/>
                </a:solidFill>
                <a:latin typeface="Bree Serif"/>
                <a:ea typeface="Bree Serif"/>
                <a:cs typeface="Bree Serif"/>
                <a:sym typeface="Bree Serif"/>
              </a:defRPr>
            </a:lvl5pPr>
            <a:lvl6pPr lvl="5" marR="0" rtl="0" algn="l">
              <a:lnSpc>
                <a:spcPct val="100000"/>
              </a:lnSpc>
              <a:spcBef>
                <a:spcPts val="0"/>
              </a:spcBef>
              <a:spcAft>
                <a:spcPts val="0"/>
              </a:spcAft>
              <a:buClr>
                <a:srgbClr val="FBFBFB"/>
              </a:buClr>
              <a:buSzPts val="2800"/>
              <a:buFont typeface="Bree Serif"/>
              <a:buNone/>
              <a:defRPr b="1" i="0" sz="2800" u="none" cap="none" strike="noStrike">
                <a:solidFill>
                  <a:srgbClr val="FBFBFB"/>
                </a:solidFill>
                <a:latin typeface="Bree Serif"/>
                <a:ea typeface="Bree Serif"/>
                <a:cs typeface="Bree Serif"/>
                <a:sym typeface="Bree Serif"/>
              </a:defRPr>
            </a:lvl6pPr>
            <a:lvl7pPr lvl="6" marR="0" rtl="0" algn="l">
              <a:lnSpc>
                <a:spcPct val="100000"/>
              </a:lnSpc>
              <a:spcBef>
                <a:spcPts val="0"/>
              </a:spcBef>
              <a:spcAft>
                <a:spcPts val="0"/>
              </a:spcAft>
              <a:buClr>
                <a:srgbClr val="FBFBFB"/>
              </a:buClr>
              <a:buSzPts val="2800"/>
              <a:buFont typeface="Bree Serif"/>
              <a:buNone/>
              <a:defRPr b="1" i="0" sz="2800" u="none" cap="none" strike="noStrike">
                <a:solidFill>
                  <a:srgbClr val="FBFBFB"/>
                </a:solidFill>
                <a:latin typeface="Bree Serif"/>
                <a:ea typeface="Bree Serif"/>
                <a:cs typeface="Bree Serif"/>
                <a:sym typeface="Bree Serif"/>
              </a:defRPr>
            </a:lvl7pPr>
            <a:lvl8pPr lvl="7" marR="0" rtl="0" algn="l">
              <a:lnSpc>
                <a:spcPct val="100000"/>
              </a:lnSpc>
              <a:spcBef>
                <a:spcPts val="0"/>
              </a:spcBef>
              <a:spcAft>
                <a:spcPts val="0"/>
              </a:spcAft>
              <a:buClr>
                <a:srgbClr val="FBFBFB"/>
              </a:buClr>
              <a:buSzPts val="2800"/>
              <a:buFont typeface="Bree Serif"/>
              <a:buNone/>
              <a:defRPr b="1" i="0" sz="2800" u="none" cap="none" strike="noStrike">
                <a:solidFill>
                  <a:srgbClr val="FBFBFB"/>
                </a:solidFill>
                <a:latin typeface="Bree Serif"/>
                <a:ea typeface="Bree Serif"/>
                <a:cs typeface="Bree Serif"/>
                <a:sym typeface="Bree Serif"/>
              </a:defRPr>
            </a:lvl8pPr>
            <a:lvl9pPr lvl="8" marR="0" rtl="0" algn="l">
              <a:lnSpc>
                <a:spcPct val="100000"/>
              </a:lnSpc>
              <a:spcBef>
                <a:spcPts val="0"/>
              </a:spcBef>
              <a:spcAft>
                <a:spcPts val="0"/>
              </a:spcAft>
              <a:buClr>
                <a:srgbClr val="FBFBFB"/>
              </a:buClr>
              <a:buSzPts val="2800"/>
              <a:buFont typeface="Bree Serif"/>
              <a:buNone/>
              <a:defRPr b="1" i="0" sz="2800" u="none" cap="none" strike="noStrike">
                <a:solidFill>
                  <a:srgbClr val="FBFBFB"/>
                </a:solidFill>
                <a:latin typeface="Bree Serif"/>
                <a:ea typeface="Bree Serif"/>
                <a:cs typeface="Bree Serif"/>
                <a:sym typeface="Bree Serif"/>
              </a:defRPr>
            </a:lvl9pPr>
          </a:lstStyle>
          <a:p/>
        </p:txBody>
      </p:sp>
      <p:sp>
        <p:nvSpPr>
          <p:cNvPr id="7" name="Google Shape;7;p5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FFFFFF"/>
              </a:buClr>
              <a:buSzPts val="1800"/>
              <a:buFont typeface="Roboto Light"/>
              <a:buChar char="●"/>
              <a:defRPr b="0" i="0" sz="1800" u="none" cap="none" strike="noStrike">
                <a:solidFill>
                  <a:srgbClr val="FFFFFF"/>
                </a:solidFill>
                <a:latin typeface="Roboto Light"/>
                <a:ea typeface="Roboto Light"/>
                <a:cs typeface="Roboto Light"/>
                <a:sym typeface="Roboto Light"/>
              </a:defRPr>
            </a:lvl1pPr>
            <a:lvl2pPr indent="-317500" lvl="1" marL="914400" marR="0" rtl="0" algn="l">
              <a:lnSpc>
                <a:spcPct val="115000"/>
              </a:lnSpc>
              <a:spcBef>
                <a:spcPts val="1600"/>
              </a:spcBef>
              <a:spcAft>
                <a:spcPts val="0"/>
              </a:spcAft>
              <a:buClr>
                <a:srgbClr val="FFFFFF"/>
              </a:buClr>
              <a:buSzPts val="1400"/>
              <a:buFont typeface="Roboto Light"/>
              <a:buChar char="○"/>
              <a:defRPr b="0" i="0" sz="1400" u="none" cap="none" strike="noStrike">
                <a:solidFill>
                  <a:srgbClr val="FFFFFF"/>
                </a:solidFill>
                <a:latin typeface="Roboto Light"/>
                <a:ea typeface="Roboto Light"/>
                <a:cs typeface="Roboto Light"/>
                <a:sym typeface="Roboto Light"/>
              </a:defRPr>
            </a:lvl2pPr>
            <a:lvl3pPr indent="-317500" lvl="2" marL="1371600" marR="0" rtl="0" algn="l">
              <a:lnSpc>
                <a:spcPct val="115000"/>
              </a:lnSpc>
              <a:spcBef>
                <a:spcPts val="1600"/>
              </a:spcBef>
              <a:spcAft>
                <a:spcPts val="0"/>
              </a:spcAft>
              <a:buClr>
                <a:srgbClr val="FFFFFF"/>
              </a:buClr>
              <a:buSzPts val="1400"/>
              <a:buFont typeface="Roboto Light"/>
              <a:buChar char="■"/>
              <a:defRPr b="0" i="0" sz="1400" u="none" cap="none" strike="noStrike">
                <a:solidFill>
                  <a:srgbClr val="FFFFFF"/>
                </a:solidFill>
                <a:latin typeface="Roboto Light"/>
                <a:ea typeface="Roboto Light"/>
                <a:cs typeface="Roboto Light"/>
                <a:sym typeface="Roboto Light"/>
              </a:defRPr>
            </a:lvl3pPr>
            <a:lvl4pPr indent="-317500" lvl="3" marL="1828800" marR="0" rtl="0" algn="l">
              <a:lnSpc>
                <a:spcPct val="115000"/>
              </a:lnSpc>
              <a:spcBef>
                <a:spcPts val="1600"/>
              </a:spcBef>
              <a:spcAft>
                <a:spcPts val="0"/>
              </a:spcAft>
              <a:buClr>
                <a:srgbClr val="FFFFFF"/>
              </a:buClr>
              <a:buSzPts val="1400"/>
              <a:buFont typeface="Roboto Light"/>
              <a:buChar char="●"/>
              <a:defRPr b="0" i="0" sz="1400" u="none" cap="none" strike="noStrike">
                <a:solidFill>
                  <a:srgbClr val="FFFFFF"/>
                </a:solidFill>
                <a:latin typeface="Roboto Light"/>
                <a:ea typeface="Roboto Light"/>
                <a:cs typeface="Roboto Light"/>
                <a:sym typeface="Roboto Light"/>
              </a:defRPr>
            </a:lvl4pPr>
            <a:lvl5pPr indent="-317500" lvl="4" marL="2286000" marR="0" rtl="0" algn="l">
              <a:lnSpc>
                <a:spcPct val="115000"/>
              </a:lnSpc>
              <a:spcBef>
                <a:spcPts val="1600"/>
              </a:spcBef>
              <a:spcAft>
                <a:spcPts val="0"/>
              </a:spcAft>
              <a:buClr>
                <a:srgbClr val="FFFFFF"/>
              </a:buClr>
              <a:buSzPts val="1400"/>
              <a:buFont typeface="Roboto Light"/>
              <a:buChar char="○"/>
              <a:defRPr b="0" i="0" sz="1400" u="none" cap="none" strike="noStrike">
                <a:solidFill>
                  <a:srgbClr val="FFFFFF"/>
                </a:solidFill>
                <a:latin typeface="Roboto Light"/>
                <a:ea typeface="Roboto Light"/>
                <a:cs typeface="Roboto Light"/>
                <a:sym typeface="Roboto Light"/>
              </a:defRPr>
            </a:lvl5pPr>
            <a:lvl6pPr indent="-317500" lvl="5" marL="2743200" marR="0" rtl="0" algn="l">
              <a:lnSpc>
                <a:spcPct val="115000"/>
              </a:lnSpc>
              <a:spcBef>
                <a:spcPts val="1600"/>
              </a:spcBef>
              <a:spcAft>
                <a:spcPts val="0"/>
              </a:spcAft>
              <a:buClr>
                <a:srgbClr val="FFFFFF"/>
              </a:buClr>
              <a:buSzPts val="1400"/>
              <a:buFont typeface="Roboto Light"/>
              <a:buChar char="■"/>
              <a:defRPr b="0" i="0" sz="1400" u="none" cap="none" strike="noStrike">
                <a:solidFill>
                  <a:srgbClr val="FFFFFF"/>
                </a:solidFill>
                <a:latin typeface="Roboto Light"/>
                <a:ea typeface="Roboto Light"/>
                <a:cs typeface="Roboto Light"/>
                <a:sym typeface="Roboto Light"/>
              </a:defRPr>
            </a:lvl6pPr>
            <a:lvl7pPr indent="-317500" lvl="6" marL="3200400" marR="0" rtl="0" algn="l">
              <a:lnSpc>
                <a:spcPct val="115000"/>
              </a:lnSpc>
              <a:spcBef>
                <a:spcPts val="1600"/>
              </a:spcBef>
              <a:spcAft>
                <a:spcPts val="0"/>
              </a:spcAft>
              <a:buClr>
                <a:srgbClr val="FFFFFF"/>
              </a:buClr>
              <a:buSzPts val="1400"/>
              <a:buFont typeface="Roboto Light"/>
              <a:buChar char="●"/>
              <a:defRPr b="0" i="0" sz="1400" u="none" cap="none" strike="noStrike">
                <a:solidFill>
                  <a:srgbClr val="FFFFFF"/>
                </a:solidFill>
                <a:latin typeface="Roboto Light"/>
                <a:ea typeface="Roboto Light"/>
                <a:cs typeface="Roboto Light"/>
                <a:sym typeface="Roboto Light"/>
              </a:defRPr>
            </a:lvl7pPr>
            <a:lvl8pPr indent="-317500" lvl="7" marL="3657600" marR="0" rtl="0" algn="l">
              <a:lnSpc>
                <a:spcPct val="115000"/>
              </a:lnSpc>
              <a:spcBef>
                <a:spcPts val="1600"/>
              </a:spcBef>
              <a:spcAft>
                <a:spcPts val="0"/>
              </a:spcAft>
              <a:buClr>
                <a:srgbClr val="FFFFFF"/>
              </a:buClr>
              <a:buSzPts val="1400"/>
              <a:buFont typeface="Roboto Light"/>
              <a:buChar char="○"/>
              <a:defRPr b="0" i="0" sz="1400" u="none" cap="none" strike="noStrike">
                <a:solidFill>
                  <a:srgbClr val="FFFFFF"/>
                </a:solidFill>
                <a:latin typeface="Roboto Light"/>
                <a:ea typeface="Roboto Light"/>
                <a:cs typeface="Roboto Light"/>
                <a:sym typeface="Roboto Light"/>
              </a:defRPr>
            </a:lvl8pPr>
            <a:lvl9pPr indent="-317500" lvl="8" marL="4114800" marR="0" rtl="0" algn="l">
              <a:lnSpc>
                <a:spcPct val="115000"/>
              </a:lnSpc>
              <a:spcBef>
                <a:spcPts val="1600"/>
              </a:spcBef>
              <a:spcAft>
                <a:spcPts val="1600"/>
              </a:spcAft>
              <a:buClr>
                <a:srgbClr val="FFFFFF"/>
              </a:buClr>
              <a:buSzPts val="1400"/>
              <a:buFont typeface="Roboto Light"/>
              <a:buChar char="■"/>
              <a:defRPr b="0" i="0" sz="1400" u="none" cap="none" strike="noStrike">
                <a:solidFill>
                  <a:srgbClr val="FFFFFF"/>
                </a:solidFill>
                <a:latin typeface="Roboto Light"/>
                <a:ea typeface="Roboto Light"/>
                <a:cs typeface="Roboto Light"/>
                <a:sym typeface="Roboto Ligh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rgbClr val="A5B0FE"/>
        </a:solidFill>
      </p:bgPr>
    </p:bg>
    <p:spTree>
      <p:nvGrpSpPr>
        <p:cNvPr id="94" name="Shape 94"/>
        <p:cNvGrpSpPr/>
        <p:nvPr/>
      </p:nvGrpSpPr>
      <p:grpSpPr>
        <a:xfrm>
          <a:off x="0" y="0"/>
          <a:ext cx="0" cy="0"/>
          <a:chOff x="0" y="0"/>
          <a:chExt cx="0" cy="0"/>
        </a:xfrm>
      </p:grpSpPr>
      <p:sp>
        <p:nvSpPr>
          <p:cNvPr id="95" name="Google Shape;95;p62"/>
          <p:cNvSpPr txBox="1"/>
          <p:nvPr>
            <p:ph type="title"/>
          </p:nvPr>
        </p:nvSpPr>
        <p:spPr>
          <a:xfrm>
            <a:off x="457200" y="586975"/>
            <a:ext cx="51387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A5B0FE"/>
              </a:buClr>
              <a:buSzPts val="3000"/>
              <a:buFont typeface="Miriam Libre"/>
              <a:buNone/>
              <a:defRPr b="0" i="0" sz="3000" u="none" cap="none" strike="noStrike">
                <a:solidFill>
                  <a:srgbClr val="A5B0FE"/>
                </a:solidFill>
                <a:latin typeface="Miriam Libre"/>
                <a:ea typeface="Miriam Libre"/>
                <a:cs typeface="Miriam Libre"/>
                <a:sym typeface="Miriam Libre"/>
              </a:defRPr>
            </a:lvl1pPr>
            <a:lvl2pPr lvl="1" marR="0" rtl="0" algn="l">
              <a:lnSpc>
                <a:spcPct val="100000"/>
              </a:lnSpc>
              <a:spcBef>
                <a:spcPts val="0"/>
              </a:spcBef>
              <a:spcAft>
                <a:spcPts val="0"/>
              </a:spcAft>
              <a:buClr>
                <a:srgbClr val="A5B0FE"/>
              </a:buClr>
              <a:buSzPts val="3000"/>
              <a:buFont typeface="Miriam Libre"/>
              <a:buNone/>
              <a:defRPr b="0" i="0" sz="3000" u="none" cap="none" strike="noStrike">
                <a:solidFill>
                  <a:srgbClr val="A5B0FE"/>
                </a:solidFill>
                <a:latin typeface="Miriam Libre"/>
                <a:ea typeface="Miriam Libre"/>
                <a:cs typeface="Miriam Libre"/>
                <a:sym typeface="Miriam Libre"/>
              </a:defRPr>
            </a:lvl2pPr>
            <a:lvl3pPr lvl="2" marR="0" rtl="0" algn="l">
              <a:lnSpc>
                <a:spcPct val="100000"/>
              </a:lnSpc>
              <a:spcBef>
                <a:spcPts val="0"/>
              </a:spcBef>
              <a:spcAft>
                <a:spcPts val="0"/>
              </a:spcAft>
              <a:buClr>
                <a:srgbClr val="A5B0FE"/>
              </a:buClr>
              <a:buSzPts val="3000"/>
              <a:buFont typeface="Miriam Libre"/>
              <a:buNone/>
              <a:defRPr b="0" i="0" sz="3000" u="none" cap="none" strike="noStrike">
                <a:solidFill>
                  <a:srgbClr val="A5B0FE"/>
                </a:solidFill>
                <a:latin typeface="Miriam Libre"/>
                <a:ea typeface="Miriam Libre"/>
                <a:cs typeface="Miriam Libre"/>
                <a:sym typeface="Miriam Libre"/>
              </a:defRPr>
            </a:lvl3pPr>
            <a:lvl4pPr lvl="3" marR="0" rtl="0" algn="l">
              <a:lnSpc>
                <a:spcPct val="100000"/>
              </a:lnSpc>
              <a:spcBef>
                <a:spcPts val="0"/>
              </a:spcBef>
              <a:spcAft>
                <a:spcPts val="0"/>
              </a:spcAft>
              <a:buClr>
                <a:srgbClr val="A5B0FE"/>
              </a:buClr>
              <a:buSzPts val="3000"/>
              <a:buFont typeface="Miriam Libre"/>
              <a:buNone/>
              <a:defRPr b="0" i="0" sz="3000" u="none" cap="none" strike="noStrike">
                <a:solidFill>
                  <a:srgbClr val="A5B0FE"/>
                </a:solidFill>
                <a:latin typeface="Miriam Libre"/>
                <a:ea typeface="Miriam Libre"/>
                <a:cs typeface="Miriam Libre"/>
                <a:sym typeface="Miriam Libre"/>
              </a:defRPr>
            </a:lvl4pPr>
            <a:lvl5pPr lvl="4" marR="0" rtl="0" algn="l">
              <a:lnSpc>
                <a:spcPct val="100000"/>
              </a:lnSpc>
              <a:spcBef>
                <a:spcPts val="0"/>
              </a:spcBef>
              <a:spcAft>
                <a:spcPts val="0"/>
              </a:spcAft>
              <a:buClr>
                <a:srgbClr val="A5B0FE"/>
              </a:buClr>
              <a:buSzPts val="3000"/>
              <a:buFont typeface="Miriam Libre"/>
              <a:buNone/>
              <a:defRPr b="0" i="0" sz="3000" u="none" cap="none" strike="noStrike">
                <a:solidFill>
                  <a:srgbClr val="A5B0FE"/>
                </a:solidFill>
                <a:latin typeface="Miriam Libre"/>
                <a:ea typeface="Miriam Libre"/>
                <a:cs typeface="Miriam Libre"/>
                <a:sym typeface="Miriam Libre"/>
              </a:defRPr>
            </a:lvl5pPr>
            <a:lvl6pPr lvl="5" marR="0" rtl="0" algn="l">
              <a:lnSpc>
                <a:spcPct val="100000"/>
              </a:lnSpc>
              <a:spcBef>
                <a:spcPts val="0"/>
              </a:spcBef>
              <a:spcAft>
                <a:spcPts val="0"/>
              </a:spcAft>
              <a:buClr>
                <a:srgbClr val="A5B0FE"/>
              </a:buClr>
              <a:buSzPts val="3000"/>
              <a:buFont typeface="Miriam Libre"/>
              <a:buNone/>
              <a:defRPr b="0" i="0" sz="3000" u="none" cap="none" strike="noStrike">
                <a:solidFill>
                  <a:srgbClr val="A5B0FE"/>
                </a:solidFill>
                <a:latin typeface="Miriam Libre"/>
                <a:ea typeface="Miriam Libre"/>
                <a:cs typeface="Miriam Libre"/>
                <a:sym typeface="Miriam Libre"/>
              </a:defRPr>
            </a:lvl6pPr>
            <a:lvl7pPr lvl="6" marR="0" rtl="0" algn="l">
              <a:lnSpc>
                <a:spcPct val="100000"/>
              </a:lnSpc>
              <a:spcBef>
                <a:spcPts val="0"/>
              </a:spcBef>
              <a:spcAft>
                <a:spcPts val="0"/>
              </a:spcAft>
              <a:buClr>
                <a:srgbClr val="A5B0FE"/>
              </a:buClr>
              <a:buSzPts val="3000"/>
              <a:buFont typeface="Miriam Libre"/>
              <a:buNone/>
              <a:defRPr b="0" i="0" sz="3000" u="none" cap="none" strike="noStrike">
                <a:solidFill>
                  <a:srgbClr val="A5B0FE"/>
                </a:solidFill>
                <a:latin typeface="Miriam Libre"/>
                <a:ea typeface="Miriam Libre"/>
                <a:cs typeface="Miriam Libre"/>
                <a:sym typeface="Miriam Libre"/>
              </a:defRPr>
            </a:lvl7pPr>
            <a:lvl8pPr lvl="7" marR="0" rtl="0" algn="l">
              <a:lnSpc>
                <a:spcPct val="100000"/>
              </a:lnSpc>
              <a:spcBef>
                <a:spcPts val="0"/>
              </a:spcBef>
              <a:spcAft>
                <a:spcPts val="0"/>
              </a:spcAft>
              <a:buClr>
                <a:srgbClr val="A5B0FE"/>
              </a:buClr>
              <a:buSzPts val="3000"/>
              <a:buFont typeface="Miriam Libre"/>
              <a:buNone/>
              <a:defRPr b="0" i="0" sz="3000" u="none" cap="none" strike="noStrike">
                <a:solidFill>
                  <a:srgbClr val="A5B0FE"/>
                </a:solidFill>
                <a:latin typeface="Miriam Libre"/>
                <a:ea typeface="Miriam Libre"/>
                <a:cs typeface="Miriam Libre"/>
                <a:sym typeface="Miriam Libre"/>
              </a:defRPr>
            </a:lvl8pPr>
            <a:lvl9pPr lvl="8" marR="0" rtl="0" algn="l">
              <a:lnSpc>
                <a:spcPct val="100000"/>
              </a:lnSpc>
              <a:spcBef>
                <a:spcPts val="0"/>
              </a:spcBef>
              <a:spcAft>
                <a:spcPts val="0"/>
              </a:spcAft>
              <a:buClr>
                <a:srgbClr val="A5B0FE"/>
              </a:buClr>
              <a:buSzPts val="3000"/>
              <a:buFont typeface="Miriam Libre"/>
              <a:buNone/>
              <a:defRPr b="0" i="0" sz="3000" u="none" cap="none" strike="noStrike">
                <a:solidFill>
                  <a:srgbClr val="A5B0FE"/>
                </a:solidFill>
                <a:latin typeface="Miriam Libre"/>
                <a:ea typeface="Miriam Libre"/>
                <a:cs typeface="Miriam Libre"/>
                <a:sym typeface="Miriam Libre"/>
              </a:defRPr>
            </a:lvl9pPr>
          </a:lstStyle>
          <a:p/>
        </p:txBody>
      </p:sp>
      <p:sp>
        <p:nvSpPr>
          <p:cNvPr id="96" name="Google Shape;96;p62"/>
          <p:cNvSpPr txBox="1"/>
          <p:nvPr>
            <p:ph idx="1" type="body"/>
          </p:nvPr>
        </p:nvSpPr>
        <p:spPr>
          <a:xfrm>
            <a:off x="457200" y="1657350"/>
            <a:ext cx="5138700" cy="31809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600"/>
              </a:spcBef>
              <a:spcAft>
                <a:spcPts val="0"/>
              </a:spcAft>
              <a:buClr>
                <a:srgbClr val="A5B0FE"/>
              </a:buClr>
              <a:buSzPts val="2400"/>
              <a:buFont typeface="Barlow Light"/>
              <a:buChar char="▹"/>
              <a:defRPr b="0" i="0" sz="2400" u="none" cap="none" strike="noStrike">
                <a:solidFill>
                  <a:srgbClr val="000000"/>
                </a:solidFill>
                <a:latin typeface="Barlow Light"/>
                <a:ea typeface="Barlow Light"/>
                <a:cs typeface="Barlow Light"/>
                <a:sym typeface="Barlow Light"/>
              </a:defRPr>
            </a:lvl1pPr>
            <a:lvl2pPr indent="-381000" lvl="1" marL="914400" marR="0" rtl="0" algn="l">
              <a:lnSpc>
                <a:spcPct val="100000"/>
              </a:lnSpc>
              <a:spcBef>
                <a:spcPts val="0"/>
              </a:spcBef>
              <a:spcAft>
                <a:spcPts val="0"/>
              </a:spcAft>
              <a:buClr>
                <a:srgbClr val="A5B0FE"/>
              </a:buClr>
              <a:buSzPts val="2400"/>
              <a:buFont typeface="Barlow Light"/>
              <a:buChar char="￭"/>
              <a:defRPr b="0" i="0" sz="2400" u="none" cap="none" strike="noStrike">
                <a:solidFill>
                  <a:srgbClr val="000000"/>
                </a:solidFill>
                <a:latin typeface="Barlow Light"/>
                <a:ea typeface="Barlow Light"/>
                <a:cs typeface="Barlow Light"/>
                <a:sym typeface="Barlow Light"/>
              </a:defRPr>
            </a:lvl2pPr>
            <a:lvl3pPr indent="-381000" lvl="2" marL="1371600" marR="0" rtl="0" algn="l">
              <a:lnSpc>
                <a:spcPct val="100000"/>
              </a:lnSpc>
              <a:spcBef>
                <a:spcPts val="0"/>
              </a:spcBef>
              <a:spcAft>
                <a:spcPts val="0"/>
              </a:spcAft>
              <a:buClr>
                <a:srgbClr val="A5B0FE"/>
              </a:buClr>
              <a:buSzPts val="2400"/>
              <a:buFont typeface="Barlow Light"/>
              <a:buChar char="⬝"/>
              <a:defRPr b="0" i="0" sz="2400" u="none" cap="none" strike="noStrike">
                <a:solidFill>
                  <a:srgbClr val="000000"/>
                </a:solidFill>
                <a:latin typeface="Barlow Light"/>
                <a:ea typeface="Barlow Light"/>
                <a:cs typeface="Barlow Light"/>
                <a:sym typeface="Barlow Light"/>
              </a:defRPr>
            </a:lvl3pPr>
            <a:lvl4pPr indent="-381000" lvl="3" marL="1828800" marR="0" rtl="0" algn="l">
              <a:lnSpc>
                <a:spcPct val="100000"/>
              </a:lnSpc>
              <a:spcBef>
                <a:spcPts val="0"/>
              </a:spcBef>
              <a:spcAft>
                <a:spcPts val="0"/>
              </a:spcAft>
              <a:buClr>
                <a:srgbClr val="000000"/>
              </a:buClr>
              <a:buSzPts val="2400"/>
              <a:buFont typeface="Barlow Light"/>
              <a:buChar char="●"/>
              <a:defRPr b="0" i="0" sz="2400" u="none" cap="none" strike="noStrike">
                <a:solidFill>
                  <a:srgbClr val="000000"/>
                </a:solidFill>
                <a:latin typeface="Barlow Light"/>
                <a:ea typeface="Barlow Light"/>
                <a:cs typeface="Barlow Light"/>
                <a:sym typeface="Barlow Light"/>
              </a:defRPr>
            </a:lvl4pPr>
            <a:lvl5pPr indent="-381000" lvl="4" marL="2286000" marR="0" rtl="0" algn="l">
              <a:lnSpc>
                <a:spcPct val="100000"/>
              </a:lnSpc>
              <a:spcBef>
                <a:spcPts val="0"/>
              </a:spcBef>
              <a:spcAft>
                <a:spcPts val="0"/>
              </a:spcAft>
              <a:buClr>
                <a:srgbClr val="000000"/>
              </a:buClr>
              <a:buSzPts val="2400"/>
              <a:buFont typeface="Barlow Light"/>
              <a:buChar char="○"/>
              <a:defRPr b="0" i="0" sz="2400" u="none" cap="none" strike="noStrike">
                <a:solidFill>
                  <a:srgbClr val="000000"/>
                </a:solidFill>
                <a:latin typeface="Barlow Light"/>
                <a:ea typeface="Barlow Light"/>
                <a:cs typeface="Barlow Light"/>
                <a:sym typeface="Barlow Light"/>
              </a:defRPr>
            </a:lvl5pPr>
            <a:lvl6pPr indent="-381000" lvl="5" marL="2743200" marR="0" rtl="0" algn="l">
              <a:lnSpc>
                <a:spcPct val="100000"/>
              </a:lnSpc>
              <a:spcBef>
                <a:spcPts val="0"/>
              </a:spcBef>
              <a:spcAft>
                <a:spcPts val="0"/>
              </a:spcAft>
              <a:buClr>
                <a:srgbClr val="000000"/>
              </a:buClr>
              <a:buSzPts val="2400"/>
              <a:buFont typeface="Barlow Light"/>
              <a:buChar char="■"/>
              <a:defRPr b="0" i="0" sz="2400" u="none" cap="none" strike="noStrike">
                <a:solidFill>
                  <a:srgbClr val="000000"/>
                </a:solidFill>
                <a:latin typeface="Barlow Light"/>
                <a:ea typeface="Barlow Light"/>
                <a:cs typeface="Barlow Light"/>
                <a:sym typeface="Barlow Light"/>
              </a:defRPr>
            </a:lvl6pPr>
            <a:lvl7pPr indent="-381000" lvl="6" marL="3200400" marR="0" rtl="0" algn="l">
              <a:lnSpc>
                <a:spcPct val="100000"/>
              </a:lnSpc>
              <a:spcBef>
                <a:spcPts val="0"/>
              </a:spcBef>
              <a:spcAft>
                <a:spcPts val="0"/>
              </a:spcAft>
              <a:buClr>
                <a:srgbClr val="000000"/>
              </a:buClr>
              <a:buSzPts val="2400"/>
              <a:buFont typeface="Barlow Light"/>
              <a:buChar char="●"/>
              <a:defRPr b="0" i="0" sz="2400" u="none" cap="none" strike="noStrike">
                <a:solidFill>
                  <a:srgbClr val="000000"/>
                </a:solidFill>
                <a:latin typeface="Barlow Light"/>
                <a:ea typeface="Barlow Light"/>
                <a:cs typeface="Barlow Light"/>
                <a:sym typeface="Barlow Light"/>
              </a:defRPr>
            </a:lvl7pPr>
            <a:lvl8pPr indent="-381000" lvl="7" marL="3657600" marR="0" rtl="0" algn="l">
              <a:lnSpc>
                <a:spcPct val="100000"/>
              </a:lnSpc>
              <a:spcBef>
                <a:spcPts val="0"/>
              </a:spcBef>
              <a:spcAft>
                <a:spcPts val="0"/>
              </a:spcAft>
              <a:buClr>
                <a:srgbClr val="000000"/>
              </a:buClr>
              <a:buSzPts val="2400"/>
              <a:buFont typeface="Barlow Light"/>
              <a:buChar char="○"/>
              <a:defRPr b="0" i="0" sz="2400" u="none" cap="none" strike="noStrike">
                <a:solidFill>
                  <a:srgbClr val="000000"/>
                </a:solidFill>
                <a:latin typeface="Barlow Light"/>
                <a:ea typeface="Barlow Light"/>
                <a:cs typeface="Barlow Light"/>
                <a:sym typeface="Barlow Light"/>
              </a:defRPr>
            </a:lvl8pPr>
            <a:lvl9pPr indent="-381000" lvl="8" marL="4114800" marR="0" rtl="0" algn="l">
              <a:lnSpc>
                <a:spcPct val="100000"/>
              </a:lnSpc>
              <a:spcBef>
                <a:spcPts val="0"/>
              </a:spcBef>
              <a:spcAft>
                <a:spcPts val="0"/>
              </a:spcAft>
              <a:buClr>
                <a:srgbClr val="000000"/>
              </a:buClr>
              <a:buSzPts val="2400"/>
              <a:buFont typeface="Barlow Light"/>
              <a:buChar char="■"/>
              <a:defRPr b="0" i="0" sz="2400" u="none" cap="none" strike="noStrike">
                <a:solidFill>
                  <a:srgbClr val="000000"/>
                </a:solidFill>
                <a:latin typeface="Barlow Light"/>
                <a:ea typeface="Barlow Light"/>
                <a:cs typeface="Barlow Light"/>
                <a:sym typeface="Barlow Light"/>
              </a:defRPr>
            </a:lvl9pPr>
          </a:lstStyle>
          <a:p/>
        </p:txBody>
      </p:sp>
      <p:sp>
        <p:nvSpPr>
          <p:cNvPr id="97" name="Google Shape;97;p62"/>
          <p:cNvSpPr txBox="1"/>
          <p:nvPr>
            <p:ph idx="12" type="sldNum"/>
          </p:nvPr>
        </p:nvSpPr>
        <p:spPr>
          <a:xfrm>
            <a:off x="8686800" y="2208175"/>
            <a:ext cx="457200" cy="727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Barlow"/>
                <a:ea typeface="Barlow"/>
                <a:cs typeface="Barlow"/>
                <a:sym typeface="Barlow"/>
              </a:defRPr>
            </a:lvl1pPr>
            <a:lvl2pPr indent="0" lvl="1" marL="0" marR="0" rtl="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Barlow"/>
                <a:ea typeface="Barlow"/>
                <a:cs typeface="Barlow"/>
                <a:sym typeface="Barlow"/>
              </a:defRPr>
            </a:lvl2pPr>
            <a:lvl3pPr indent="0" lvl="2" marL="0" marR="0" rtl="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Barlow"/>
                <a:ea typeface="Barlow"/>
                <a:cs typeface="Barlow"/>
                <a:sym typeface="Barlow"/>
              </a:defRPr>
            </a:lvl3pPr>
            <a:lvl4pPr indent="0" lvl="3" marL="0" marR="0" rtl="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Barlow"/>
                <a:ea typeface="Barlow"/>
                <a:cs typeface="Barlow"/>
                <a:sym typeface="Barlow"/>
              </a:defRPr>
            </a:lvl4pPr>
            <a:lvl5pPr indent="0" lvl="4" marL="0" marR="0" rtl="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Barlow"/>
                <a:ea typeface="Barlow"/>
                <a:cs typeface="Barlow"/>
                <a:sym typeface="Barlow"/>
              </a:defRPr>
            </a:lvl5pPr>
            <a:lvl6pPr indent="0" lvl="5" marL="0" marR="0" rtl="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Barlow"/>
                <a:ea typeface="Barlow"/>
                <a:cs typeface="Barlow"/>
                <a:sym typeface="Barlow"/>
              </a:defRPr>
            </a:lvl6pPr>
            <a:lvl7pPr indent="0" lvl="6" marL="0" marR="0" rtl="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Barlow"/>
                <a:ea typeface="Barlow"/>
                <a:cs typeface="Barlow"/>
                <a:sym typeface="Barlow"/>
              </a:defRPr>
            </a:lvl7pPr>
            <a:lvl8pPr indent="0" lvl="7" marL="0" marR="0" rtl="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Barlow"/>
                <a:ea typeface="Barlow"/>
                <a:cs typeface="Barlow"/>
                <a:sym typeface="Barlow"/>
              </a:defRPr>
            </a:lvl8pPr>
            <a:lvl9pPr indent="0" lvl="8" marL="0" marR="0" rtl="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Barlow"/>
                <a:ea typeface="Barlow"/>
                <a:cs typeface="Barlow"/>
                <a:sym typeface="Barlow"/>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hyperlink" Target="https://developer.mozilla.org/en-US/docs/Learn/HTML/Introduction_to_HTML/Getting_started" TargetMode="Externa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hyperlink" Target="https://developer.mozilla.org/en-US/docs/Learn/CSS" TargetMode="Externa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hyperlink" Target="https://developer.mozilla.org/en-US/docs/Web/JavaScript/A_re-introduction_to_JavaScript"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hyperlink" Target="https://nodejs.or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1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8.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0" Type="http://schemas.openxmlformats.org/officeDocument/2006/relationships/image" Target="../media/image13.png"/><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43.png"/><Relationship Id="rId4" Type="http://schemas.openxmlformats.org/officeDocument/2006/relationships/hyperlink" Target="https://emberjs.com/" TargetMode="External"/><Relationship Id="rId9" Type="http://schemas.openxmlformats.org/officeDocument/2006/relationships/image" Target="../media/image14.png"/><Relationship Id="rId5" Type="http://schemas.openxmlformats.org/officeDocument/2006/relationships/hyperlink" Target="https://angular.io/" TargetMode="External"/><Relationship Id="rId6" Type="http://schemas.openxmlformats.org/officeDocument/2006/relationships/hyperlink" Target="https://vuejs.org/" TargetMode="External"/><Relationship Id="rId7" Type="http://schemas.openxmlformats.org/officeDocument/2006/relationships/hyperlink" Target="https://reactjs.org/" TargetMode="External"/><Relationship Id="rId8"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43.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image" Target="../media/image43.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 Id="rId3" Type="http://schemas.openxmlformats.org/officeDocument/2006/relationships/hyperlink" Target="https://getbootstrap.com/" TargetMode="External"/><Relationship Id="rId4" Type="http://schemas.openxmlformats.org/officeDocument/2006/relationships/hyperlink" Target="https://carbon.now.sh/" TargetMode="External"/><Relationship Id="rId5" Type="http://schemas.openxmlformats.org/officeDocument/2006/relationships/image" Target="../media/image2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 Id="rId3"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5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 Id="rId3"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xml"/><Relationship Id="rId3" Type="http://schemas.openxmlformats.org/officeDocument/2006/relationships/image" Target="../media/image3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xml"/><Relationship Id="rId3" Type="http://schemas.openxmlformats.org/officeDocument/2006/relationships/image" Target="../media/image28.png"/><Relationship Id="rId4" Type="http://schemas.openxmlformats.org/officeDocument/2006/relationships/hyperlink" Target="https://www.lucidchart.com/"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9.xml"/><Relationship Id="rId3" Type="http://schemas.openxmlformats.org/officeDocument/2006/relationships/image" Target="../media/image31.png"/><Relationship Id="rId4" Type="http://schemas.openxmlformats.org/officeDocument/2006/relationships/hyperlink" Target="https://www.w3schools.com/sql/default.asp"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51.png"/><Relationship Id="rId4" Type="http://schemas.openxmlformats.org/officeDocument/2006/relationships/hyperlink" Target="https://code.visualstudio.com/"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2.xml"/><Relationship Id="rId3" Type="http://schemas.openxmlformats.org/officeDocument/2006/relationships/image" Target="../media/image33.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3.xml"/><Relationship Id="rId3" Type="http://schemas.openxmlformats.org/officeDocument/2006/relationships/image" Target="../media/image32.jpg"/><Relationship Id="rId4" Type="http://schemas.openxmlformats.org/officeDocument/2006/relationships/image" Target="../media/image35.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5.xml"/><Relationship Id="rId3" Type="http://schemas.openxmlformats.org/officeDocument/2006/relationships/image" Target="../media/image3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6.xml"/><Relationship Id="rId3" Type="http://schemas.openxmlformats.org/officeDocument/2006/relationships/image" Target="../media/image3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9.xml"/><Relationship Id="rId3" Type="http://schemas.openxmlformats.org/officeDocument/2006/relationships/image" Target="../media/image40.png"/><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0.xml"/><Relationship Id="rId3" Type="http://schemas.openxmlformats.org/officeDocument/2006/relationships/image" Target="../media/image3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1.xml"/><Relationship Id="rId3" Type="http://schemas.openxmlformats.org/officeDocument/2006/relationships/image" Target="../media/image3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3.xml"/><Relationship Id="rId3" Type="http://schemas.openxmlformats.org/officeDocument/2006/relationships/image" Target="../media/image4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4.xml"/><Relationship Id="rId3" Type="http://schemas.openxmlformats.org/officeDocument/2006/relationships/image" Target="../media/image4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5.xml"/><Relationship Id="rId3" Type="http://schemas.openxmlformats.org/officeDocument/2006/relationships/image" Target="../media/image4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6.xml"/><Relationship Id="rId3" Type="http://schemas.openxmlformats.org/officeDocument/2006/relationships/image" Target="../media/image4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7.xml"/><Relationship Id="rId3"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53.png"/><Relationship Id="rId4" Type="http://schemas.openxmlformats.org/officeDocument/2006/relationships/image" Target="../media/image49.png"/><Relationship Id="rId5" Type="http://schemas.openxmlformats.org/officeDocument/2006/relationships/image" Target="../media/image48.png"/><Relationship Id="rId6" Type="http://schemas.openxmlformats.org/officeDocument/2006/relationships/image" Target="../media/image52.png"/><Relationship Id="rId7"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
          <p:cNvSpPr txBox="1"/>
          <p:nvPr>
            <p:ph type="ctrTitle"/>
          </p:nvPr>
        </p:nvSpPr>
        <p:spPr>
          <a:xfrm>
            <a:off x="4952525" y="925900"/>
            <a:ext cx="4115100" cy="2493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b="1" lang="en-US" sz="3900">
                <a:solidFill>
                  <a:schemeClr val="accent1"/>
                </a:solidFill>
              </a:rPr>
              <a:t>PROGRAMACIÓN DE </a:t>
            </a:r>
            <a:br>
              <a:rPr b="1" lang="en-US" sz="3900">
                <a:solidFill>
                  <a:schemeClr val="accent1"/>
                </a:solidFill>
              </a:rPr>
            </a:br>
            <a:r>
              <a:rPr b="1" lang="en-US" sz="3900">
                <a:solidFill>
                  <a:schemeClr val="accent1"/>
                </a:solidFill>
              </a:rPr>
              <a:t>SISTEMAS TELEMÁTICOS</a:t>
            </a:r>
            <a:endParaRPr b="1" sz="3900">
              <a:solidFill>
                <a:schemeClr val="accent1"/>
              </a:solidFill>
            </a:endParaRPr>
          </a:p>
        </p:txBody>
      </p:sp>
      <p:sp>
        <p:nvSpPr>
          <p:cNvPr id="145" name="Google Shape;145;p1"/>
          <p:cNvSpPr txBox="1"/>
          <p:nvPr>
            <p:ph idx="1" type="subTitle"/>
          </p:nvPr>
        </p:nvSpPr>
        <p:spPr>
          <a:xfrm>
            <a:off x="5318224" y="4221610"/>
            <a:ext cx="3494003" cy="606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r>
              <a:rPr b="1" lang="en-US" sz="1600"/>
              <a:t>Msig. Adriana Collaguazo Jaramillo</a:t>
            </a:r>
            <a:endParaRPr/>
          </a:p>
          <a:p>
            <a:pPr indent="0" lvl="0" marL="0" rtl="0" algn="r">
              <a:lnSpc>
                <a:spcPct val="100000"/>
              </a:lnSpc>
              <a:spcBef>
                <a:spcPts val="0"/>
              </a:spcBef>
              <a:spcAft>
                <a:spcPts val="0"/>
              </a:spcAft>
              <a:buSzPts val="1200"/>
              <a:buNone/>
            </a:pPr>
            <a:r>
              <a:rPr b="1" lang="en-US" sz="1600"/>
              <a:t>Docente FIEC-ESPOL </a:t>
            </a:r>
            <a:endParaRPr/>
          </a:p>
          <a:p>
            <a:pPr indent="0" lvl="0" marL="0" rtl="0" algn="r">
              <a:lnSpc>
                <a:spcPct val="100000"/>
              </a:lnSpc>
              <a:spcBef>
                <a:spcPts val="0"/>
              </a:spcBef>
              <a:spcAft>
                <a:spcPts val="0"/>
              </a:spcAft>
              <a:buSzPts val="1200"/>
              <a:buNone/>
            </a:pPr>
            <a:r>
              <a:t/>
            </a:r>
            <a:endParaRPr b="1" sz="1600"/>
          </a:p>
        </p:txBody>
      </p:sp>
      <p:grpSp>
        <p:nvGrpSpPr>
          <p:cNvPr id="146" name="Google Shape;146;p1"/>
          <p:cNvGrpSpPr/>
          <p:nvPr/>
        </p:nvGrpSpPr>
        <p:grpSpPr>
          <a:xfrm>
            <a:off x="-409494" y="95587"/>
            <a:ext cx="5361820" cy="4952325"/>
            <a:chOff x="-409494" y="95587"/>
            <a:chExt cx="5361820" cy="4952325"/>
          </a:xfrm>
        </p:grpSpPr>
        <p:grpSp>
          <p:nvGrpSpPr>
            <p:cNvPr id="147" name="Google Shape;147;p1"/>
            <p:cNvGrpSpPr/>
            <p:nvPr/>
          </p:nvGrpSpPr>
          <p:grpSpPr>
            <a:xfrm>
              <a:off x="-409494" y="95587"/>
              <a:ext cx="5361820" cy="4952325"/>
              <a:chOff x="-449956" y="99577"/>
              <a:chExt cx="6272844" cy="4944332"/>
            </a:xfrm>
          </p:grpSpPr>
          <p:sp>
            <p:nvSpPr>
              <p:cNvPr id="148" name="Google Shape;148;p1"/>
              <p:cNvSpPr/>
              <p:nvPr/>
            </p:nvSpPr>
            <p:spPr>
              <a:xfrm>
                <a:off x="3703410" y="4488642"/>
                <a:ext cx="816022" cy="427878"/>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
              <p:cNvSpPr/>
              <p:nvPr/>
            </p:nvSpPr>
            <p:spPr>
              <a:xfrm>
                <a:off x="4935050" y="1215079"/>
                <a:ext cx="406499" cy="127245"/>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
              <p:cNvSpPr/>
              <p:nvPr/>
            </p:nvSpPr>
            <p:spPr>
              <a:xfrm>
                <a:off x="5023687" y="1342660"/>
                <a:ext cx="229224" cy="91349"/>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
              <p:cNvSpPr/>
              <p:nvPr/>
            </p:nvSpPr>
            <p:spPr>
              <a:xfrm>
                <a:off x="5089385" y="1459948"/>
                <a:ext cx="114624" cy="98403"/>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
              <p:cNvSpPr/>
              <p:nvPr/>
            </p:nvSpPr>
            <p:spPr>
              <a:xfrm>
                <a:off x="4843364" y="1082123"/>
                <a:ext cx="589868" cy="163910"/>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
              <p:cNvSpPr/>
              <p:nvPr/>
            </p:nvSpPr>
            <p:spPr>
              <a:xfrm>
                <a:off x="1238572" y="902209"/>
                <a:ext cx="3448945" cy="3969993"/>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
              <p:cNvSpPr/>
              <p:nvPr/>
            </p:nvSpPr>
            <p:spPr>
              <a:xfrm>
                <a:off x="1501413" y="2657969"/>
                <a:ext cx="938276" cy="936764"/>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
              <p:cNvSpPr/>
              <p:nvPr/>
            </p:nvSpPr>
            <p:spPr>
              <a:xfrm>
                <a:off x="3119659" y="2725227"/>
                <a:ext cx="25" cy="24"/>
              </a:xfrm>
              <a:custGeom>
                <a:rect b="b" l="l" r="r" t="t"/>
                <a:pathLst>
                  <a:path extrusionOk="0" h="1" w="1">
                    <a:moveTo>
                      <a:pt x="1" y="0"/>
                    </a:moveTo>
                    <a:lnTo>
                      <a:pt x="1"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
              <p:cNvSpPr/>
              <p:nvPr/>
            </p:nvSpPr>
            <p:spPr>
              <a:xfrm>
                <a:off x="2496198" y="2553759"/>
                <a:ext cx="669341" cy="660798"/>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
              <p:cNvSpPr/>
              <p:nvPr/>
            </p:nvSpPr>
            <p:spPr>
              <a:xfrm>
                <a:off x="-64884" y="1971857"/>
                <a:ext cx="426366" cy="424830"/>
              </a:xfrm>
              <a:custGeom>
                <a:rect b="b" l="l" r="r" t="t"/>
                <a:pathLst>
                  <a:path extrusionOk="0" h="17705" w="17769">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
              <p:cNvSpPr/>
              <p:nvPr/>
            </p:nvSpPr>
            <p:spPr>
              <a:xfrm>
                <a:off x="388957" y="1926026"/>
                <a:ext cx="301065" cy="297993"/>
              </a:xfrm>
              <a:custGeom>
                <a:rect b="b" l="l" r="r" t="t"/>
                <a:pathLst>
                  <a:path extrusionOk="0" h="12419" w="12547">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
              <p:cNvSpPr/>
              <p:nvPr/>
            </p:nvSpPr>
            <p:spPr>
              <a:xfrm>
                <a:off x="3458900" y="1967274"/>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1"/>
              <p:cNvSpPr/>
              <p:nvPr/>
            </p:nvSpPr>
            <p:spPr>
              <a:xfrm>
                <a:off x="3458900" y="2098694"/>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1"/>
              <p:cNvSpPr/>
              <p:nvPr/>
            </p:nvSpPr>
            <p:spPr>
              <a:xfrm>
                <a:off x="3458900" y="2230115"/>
                <a:ext cx="987178" cy="38224"/>
              </a:xfrm>
              <a:custGeom>
                <a:rect b="b" l="l" r="r" t="t"/>
                <a:pathLst>
                  <a:path extrusionOk="0" h="1593" w="41141">
                    <a:moveTo>
                      <a:pt x="1" y="0"/>
                    </a:moveTo>
                    <a:lnTo>
                      <a:pt x="1" y="1593"/>
                    </a:lnTo>
                    <a:lnTo>
                      <a:pt x="41140" y="1593"/>
                    </a:lnTo>
                    <a:lnTo>
                      <a:pt x="4114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1"/>
              <p:cNvSpPr/>
              <p:nvPr/>
            </p:nvSpPr>
            <p:spPr>
              <a:xfrm>
                <a:off x="3458900" y="2494467"/>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
              <p:cNvSpPr/>
              <p:nvPr/>
            </p:nvSpPr>
            <p:spPr>
              <a:xfrm>
                <a:off x="3458900" y="2625887"/>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1"/>
              <p:cNvSpPr/>
              <p:nvPr/>
            </p:nvSpPr>
            <p:spPr>
              <a:xfrm>
                <a:off x="3458900" y="2888729"/>
                <a:ext cx="987178" cy="38224"/>
              </a:xfrm>
              <a:custGeom>
                <a:rect b="b" l="l" r="r" t="t"/>
                <a:pathLst>
                  <a:path extrusionOk="0" h="1593" w="41141">
                    <a:moveTo>
                      <a:pt x="1" y="0"/>
                    </a:moveTo>
                    <a:lnTo>
                      <a:pt x="1" y="1592"/>
                    </a:lnTo>
                    <a:lnTo>
                      <a:pt x="41140" y="1592"/>
                    </a:lnTo>
                    <a:lnTo>
                      <a:pt x="4114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
              <p:cNvSpPr/>
              <p:nvPr/>
            </p:nvSpPr>
            <p:spPr>
              <a:xfrm>
                <a:off x="3458900" y="3020149"/>
                <a:ext cx="987178" cy="38224"/>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
              <p:cNvSpPr/>
              <p:nvPr/>
            </p:nvSpPr>
            <p:spPr>
              <a:xfrm>
                <a:off x="3458900" y="3282967"/>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
              <p:cNvSpPr/>
              <p:nvPr/>
            </p:nvSpPr>
            <p:spPr>
              <a:xfrm>
                <a:off x="1522817" y="1967274"/>
                <a:ext cx="1705372" cy="38224"/>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1"/>
              <p:cNvSpPr/>
              <p:nvPr/>
            </p:nvSpPr>
            <p:spPr>
              <a:xfrm>
                <a:off x="1522817" y="2098694"/>
                <a:ext cx="1705372" cy="38224"/>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1"/>
              <p:cNvSpPr/>
              <p:nvPr/>
            </p:nvSpPr>
            <p:spPr>
              <a:xfrm>
                <a:off x="1522817" y="2363047"/>
                <a:ext cx="1147609" cy="38248"/>
              </a:xfrm>
              <a:custGeom>
                <a:rect b="b" l="l" r="r" t="t"/>
                <a:pathLst>
                  <a:path extrusionOk="0" h="1594" w="47827">
                    <a:moveTo>
                      <a:pt x="0" y="1"/>
                    </a:moveTo>
                    <a:lnTo>
                      <a:pt x="0" y="1593"/>
                    </a:lnTo>
                    <a:lnTo>
                      <a:pt x="47827" y="1593"/>
                    </a:lnTo>
                    <a:lnTo>
                      <a:pt x="4782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1"/>
              <p:cNvSpPr/>
              <p:nvPr/>
            </p:nvSpPr>
            <p:spPr>
              <a:xfrm>
                <a:off x="3573501" y="1701386"/>
                <a:ext cx="701422" cy="114648"/>
              </a:xfrm>
              <a:custGeom>
                <a:rect b="b" l="l" r="r" t="t"/>
                <a:pathLst>
                  <a:path extrusionOk="0" h="4778" w="29232">
                    <a:moveTo>
                      <a:pt x="1" y="1"/>
                    </a:moveTo>
                    <a:lnTo>
                      <a:pt x="1" y="4777"/>
                    </a:lnTo>
                    <a:lnTo>
                      <a:pt x="29232" y="4777"/>
                    </a:lnTo>
                    <a:lnTo>
                      <a:pt x="2923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1"/>
              <p:cNvSpPr/>
              <p:nvPr/>
            </p:nvSpPr>
            <p:spPr>
              <a:xfrm>
                <a:off x="2025560" y="1701386"/>
                <a:ext cx="699885" cy="114648"/>
              </a:xfrm>
              <a:custGeom>
                <a:rect b="b" l="l" r="r" t="t"/>
                <a:pathLst>
                  <a:path extrusionOk="0" h="4778" w="29168">
                    <a:moveTo>
                      <a:pt x="0" y="1"/>
                    </a:moveTo>
                    <a:lnTo>
                      <a:pt x="0" y="4777"/>
                    </a:lnTo>
                    <a:lnTo>
                      <a:pt x="29167" y="4777"/>
                    </a:lnTo>
                    <a:lnTo>
                      <a:pt x="2916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1"/>
              <p:cNvSpPr/>
              <p:nvPr/>
            </p:nvSpPr>
            <p:spPr>
              <a:xfrm>
                <a:off x="-75586" y="2988045"/>
                <a:ext cx="735039" cy="1488385"/>
              </a:xfrm>
              <a:custGeom>
                <a:rect b="b" l="l" r="r" t="t"/>
                <a:pathLst>
                  <a:path extrusionOk="0" h="62029" w="30633">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1"/>
              <p:cNvSpPr/>
              <p:nvPr/>
            </p:nvSpPr>
            <p:spPr>
              <a:xfrm>
                <a:off x="254489" y="4037848"/>
                <a:ext cx="76424" cy="382047"/>
              </a:xfrm>
              <a:custGeom>
                <a:rect b="b" l="l" r="r" t="t"/>
                <a:pathLst>
                  <a:path extrusionOk="0" h="15922" w="3185">
                    <a:moveTo>
                      <a:pt x="0" y="1"/>
                    </a:moveTo>
                    <a:lnTo>
                      <a:pt x="0" y="15922"/>
                    </a:lnTo>
                    <a:lnTo>
                      <a:pt x="3185" y="15922"/>
                    </a:lnTo>
                    <a:lnTo>
                      <a:pt x="3185"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1"/>
              <p:cNvSpPr/>
              <p:nvPr/>
            </p:nvSpPr>
            <p:spPr>
              <a:xfrm>
                <a:off x="1489176" y="394883"/>
                <a:ext cx="1228616" cy="426343"/>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1"/>
              <p:cNvSpPr/>
              <p:nvPr/>
            </p:nvSpPr>
            <p:spPr>
              <a:xfrm>
                <a:off x="4070150" y="99577"/>
                <a:ext cx="1101777" cy="368659"/>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
              <p:cNvSpPr/>
              <p:nvPr/>
            </p:nvSpPr>
            <p:spPr>
              <a:xfrm>
                <a:off x="722080" y="2272898"/>
                <a:ext cx="233831" cy="200046"/>
              </a:xfrm>
              <a:custGeom>
                <a:rect b="b" l="l" r="r" t="t"/>
                <a:pathLst>
                  <a:path extrusionOk="0" h="8337" w="9745">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1"/>
              <p:cNvSpPr/>
              <p:nvPr/>
            </p:nvSpPr>
            <p:spPr>
              <a:xfrm>
                <a:off x="3850092" y="1418389"/>
                <a:ext cx="233831" cy="200502"/>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
              <p:cNvSpPr/>
              <p:nvPr/>
            </p:nvSpPr>
            <p:spPr>
              <a:xfrm>
                <a:off x="4803628" y="2473808"/>
                <a:ext cx="189512" cy="161270"/>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1"/>
              <p:cNvSpPr/>
              <p:nvPr/>
            </p:nvSpPr>
            <p:spPr>
              <a:xfrm>
                <a:off x="2207394" y="4509277"/>
                <a:ext cx="189512" cy="162758"/>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
              <p:cNvSpPr/>
              <p:nvPr/>
            </p:nvSpPr>
            <p:spPr>
              <a:xfrm>
                <a:off x="5375141" y="755071"/>
                <a:ext cx="187978" cy="162421"/>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
              <p:cNvSpPr/>
              <p:nvPr/>
            </p:nvSpPr>
            <p:spPr>
              <a:xfrm>
                <a:off x="2685687" y="4212028"/>
                <a:ext cx="276182" cy="199517"/>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1"/>
              <p:cNvSpPr/>
              <p:nvPr/>
            </p:nvSpPr>
            <p:spPr>
              <a:xfrm>
                <a:off x="757231" y="2509753"/>
                <a:ext cx="195607" cy="1401283"/>
              </a:xfrm>
              <a:custGeom>
                <a:rect b="b" l="l" r="r" t="t"/>
                <a:pathLst>
                  <a:path extrusionOk="0" h="58399" w="8152">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1"/>
              <p:cNvSpPr/>
              <p:nvPr/>
            </p:nvSpPr>
            <p:spPr>
              <a:xfrm>
                <a:off x="5043531" y="1713624"/>
                <a:ext cx="779357" cy="716706"/>
              </a:xfrm>
              <a:custGeom>
                <a:rect b="b" l="l" r="r" t="t"/>
                <a:pathLst>
                  <a:path extrusionOk="0" h="29869" w="3248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1"/>
              <p:cNvSpPr/>
              <p:nvPr/>
            </p:nvSpPr>
            <p:spPr>
              <a:xfrm>
                <a:off x="77213" y="827320"/>
                <a:ext cx="932182" cy="716706"/>
              </a:xfrm>
              <a:custGeom>
                <a:rect b="b" l="l" r="r" t="t"/>
                <a:pathLst>
                  <a:path extrusionOk="0" h="29869" w="3884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1"/>
              <p:cNvSpPr/>
              <p:nvPr/>
            </p:nvSpPr>
            <p:spPr>
              <a:xfrm>
                <a:off x="4792927" y="2971247"/>
                <a:ext cx="236879" cy="1473100"/>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1"/>
              <p:cNvSpPr/>
              <p:nvPr/>
            </p:nvSpPr>
            <p:spPr>
              <a:xfrm>
                <a:off x="5224333" y="2919947"/>
                <a:ext cx="126382" cy="71193"/>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1"/>
              <p:cNvSpPr/>
              <p:nvPr/>
            </p:nvSpPr>
            <p:spPr>
              <a:xfrm>
                <a:off x="5671599" y="3632909"/>
                <a:ext cx="151288" cy="169645"/>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1"/>
              <p:cNvSpPr/>
              <p:nvPr/>
            </p:nvSpPr>
            <p:spPr>
              <a:xfrm>
                <a:off x="5367487" y="2990971"/>
                <a:ext cx="301065" cy="314934"/>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1"/>
              <p:cNvSpPr/>
              <p:nvPr/>
            </p:nvSpPr>
            <p:spPr>
              <a:xfrm>
                <a:off x="4823497" y="2801627"/>
                <a:ext cx="234863" cy="151287"/>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1"/>
              <p:cNvSpPr/>
              <p:nvPr/>
            </p:nvSpPr>
            <p:spPr>
              <a:xfrm>
                <a:off x="5705313" y="3481405"/>
                <a:ext cx="56460" cy="113328"/>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1"/>
              <p:cNvSpPr/>
              <p:nvPr/>
            </p:nvSpPr>
            <p:spPr>
              <a:xfrm>
                <a:off x="5087850" y="2875819"/>
                <a:ext cx="116160" cy="57251"/>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
              <p:cNvSpPr/>
              <p:nvPr/>
            </p:nvSpPr>
            <p:spPr>
              <a:xfrm>
                <a:off x="5656076" y="3335612"/>
                <a:ext cx="73593" cy="110881"/>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1"/>
              <p:cNvSpPr/>
              <p:nvPr/>
            </p:nvSpPr>
            <p:spPr>
              <a:xfrm>
                <a:off x="-449956" y="1987070"/>
                <a:ext cx="215475" cy="415737"/>
              </a:xfrm>
              <a:custGeom>
                <a:rect b="b" l="l" r="r" t="t"/>
                <a:pathLst>
                  <a:path extrusionOk="0" h="17326" w="898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1"/>
              <p:cNvSpPr/>
              <p:nvPr/>
            </p:nvSpPr>
            <p:spPr>
              <a:xfrm>
                <a:off x="-277912" y="2580202"/>
                <a:ext cx="87750" cy="103778"/>
              </a:xfrm>
              <a:custGeom>
                <a:rect b="b" l="l" r="r" t="t"/>
                <a:pathLst>
                  <a:path extrusionOk="0" h="4325" w="3657">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1"/>
              <p:cNvSpPr/>
              <p:nvPr/>
            </p:nvSpPr>
            <p:spPr>
              <a:xfrm>
                <a:off x="-332309" y="2440190"/>
                <a:ext cx="68794" cy="109321"/>
              </a:xfrm>
              <a:custGeom>
                <a:rect b="b" l="l" r="r" t="t"/>
                <a:pathLst>
                  <a:path extrusionOk="0" h="4556" w="2867">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1"/>
              <p:cNvSpPr/>
              <p:nvPr/>
            </p:nvSpPr>
            <p:spPr>
              <a:xfrm>
                <a:off x="-313977" y="1845187"/>
                <a:ext cx="77552" cy="108361"/>
              </a:xfrm>
              <a:custGeom>
                <a:rect b="b" l="l" r="r" t="t"/>
                <a:pathLst>
                  <a:path extrusionOk="0" h="4516" w="3232">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1"/>
              <p:cNvSpPr/>
              <p:nvPr/>
            </p:nvSpPr>
            <p:spPr>
              <a:xfrm>
                <a:off x="-182556" y="1518016"/>
                <a:ext cx="213962" cy="213963"/>
              </a:xfrm>
              <a:custGeom>
                <a:rect b="b" l="l" r="r" t="t"/>
                <a:pathLst>
                  <a:path extrusionOk="0" h="8917" w="8917">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1"/>
              <p:cNvSpPr/>
              <p:nvPr/>
            </p:nvSpPr>
            <p:spPr>
              <a:xfrm>
                <a:off x="-245207" y="1717486"/>
                <a:ext cx="87126" cy="100059"/>
              </a:xfrm>
              <a:custGeom>
                <a:rect b="b" l="l" r="r" t="t"/>
                <a:pathLst>
                  <a:path extrusionOk="0" h="4170" w="3631">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1"/>
              <p:cNvSpPr/>
              <p:nvPr/>
            </p:nvSpPr>
            <p:spPr>
              <a:xfrm>
                <a:off x="-194266" y="2705551"/>
                <a:ext cx="222626" cy="225985"/>
              </a:xfrm>
              <a:custGeom>
                <a:rect b="b" l="l" r="r" t="t"/>
                <a:pathLst>
                  <a:path extrusionOk="0" h="9418" w="9278">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1"/>
              <p:cNvSpPr/>
              <p:nvPr/>
            </p:nvSpPr>
            <p:spPr>
              <a:xfrm>
                <a:off x="635746" y="4537207"/>
                <a:ext cx="309465" cy="315150"/>
              </a:xfrm>
              <a:custGeom>
                <a:rect b="b" l="l" r="r" t="t"/>
                <a:pathLst>
                  <a:path extrusionOk="0" h="13134" w="12897">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1"/>
              <p:cNvSpPr/>
              <p:nvPr/>
            </p:nvSpPr>
            <p:spPr>
              <a:xfrm>
                <a:off x="1096234" y="4909034"/>
                <a:ext cx="125566" cy="57924"/>
              </a:xfrm>
              <a:custGeom>
                <a:rect b="b" l="l" r="r" t="t"/>
                <a:pathLst>
                  <a:path extrusionOk="0" h="2414" w="5233">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1"/>
              <p:cNvSpPr/>
              <p:nvPr/>
            </p:nvSpPr>
            <p:spPr>
              <a:xfrm>
                <a:off x="546219" y="4248187"/>
                <a:ext cx="53629" cy="112105"/>
              </a:xfrm>
              <a:custGeom>
                <a:rect b="b" l="l" r="r" t="t"/>
                <a:pathLst>
                  <a:path extrusionOk="0" h="4672" w="2235">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1"/>
              <p:cNvSpPr/>
              <p:nvPr/>
            </p:nvSpPr>
            <p:spPr>
              <a:xfrm>
                <a:off x="576886" y="4396861"/>
                <a:ext cx="71865" cy="110137"/>
              </a:xfrm>
              <a:custGeom>
                <a:rect b="b" l="l" r="r" t="t"/>
                <a:pathLst>
                  <a:path extrusionOk="0" h="4590" w="2995">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1"/>
              <p:cNvSpPr/>
              <p:nvPr/>
            </p:nvSpPr>
            <p:spPr>
              <a:xfrm>
                <a:off x="486761" y="4039384"/>
                <a:ext cx="151288" cy="171156"/>
              </a:xfrm>
              <a:custGeom>
                <a:rect b="b" l="l" r="r" t="t"/>
                <a:pathLst>
                  <a:path extrusionOk="0" h="7133" w="6305">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1"/>
              <p:cNvSpPr/>
              <p:nvPr/>
            </p:nvSpPr>
            <p:spPr>
              <a:xfrm>
                <a:off x="955191" y="4852238"/>
                <a:ext cx="126021" cy="70401"/>
              </a:xfrm>
              <a:custGeom>
                <a:rect b="b" l="l" r="r" t="t"/>
                <a:pathLst>
                  <a:path extrusionOk="0" h="2934" w="5252">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1"/>
              <p:cNvSpPr/>
              <p:nvPr/>
            </p:nvSpPr>
            <p:spPr>
              <a:xfrm>
                <a:off x="1255393" y="4890534"/>
                <a:ext cx="227714" cy="151287"/>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1"/>
              <p:cNvSpPr/>
              <p:nvPr/>
            </p:nvSpPr>
            <p:spPr>
              <a:xfrm>
                <a:off x="2795704" y="1643317"/>
                <a:ext cx="230785" cy="230784"/>
              </a:xfrm>
              <a:custGeom>
                <a:rect b="b" l="l" r="r" t="t"/>
                <a:pathLst>
                  <a:path extrusionOk="0" h="9618" w="9618">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
              <p:cNvSpPr/>
              <p:nvPr/>
            </p:nvSpPr>
            <p:spPr>
              <a:xfrm>
                <a:off x="3850092" y="588931"/>
                <a:ext cx="230760" cy="230784"/>
              </a:xfrm>
              <a:custGeom>
                <a:rect b="b" l="l" r="r" t="t"/>
                <a:pathLst>
                  <a:path extrusionOk="0" h="9618" w="9617">
                    <a:moveTo>
                      <a:pt x="1" y="1"/>
                    </a:moveTo>
                    <a:lnTo>
                      <a:pt x="1" y="9617"/>
                    </a:lnTo>
                    <a:lnTo>
                      <a:pt x="9617" y="9617"/>
                    </a:lnTo>
                    <a:lnTo>
                      <a:pt x="961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1"/>
              <p:cNvSpPr/>
              <p:nvPr/>
            </p:nvSpPr>
            <p:spPr>
              <a:xfrm>
                <a:off x="4427723" y="588931"/>
                <a:ext cx="230760" cy="230784"/>
              </a:xfrm>
              <a:custGeom>
                <a:rect b="b" l="l" r="r" t="t"/>
                <a:pathLst>
                  <a:path extrusionOk="0" h="9618" w="9617">
                    <a:moveTo>
                      <a:pt x="0" y="1"/>
                    </a:moveTo>
                    <a:lnTo>
                      <a:pt x="0"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1"/>
              <p:cNvSpPr/>
              <p:nvPr/>
            </p:nvSpPr>
            <p:spPr>
              <a:xfrm>
                <a:off x="971171" y="4066882"/>
                <a:ext cx="453865" cy="583749"/>
              </a:xfrm>
              <a:custGeom>
                <a:rect b="b" l="l" r="r" t="t"/>
                <a:pathLst>
                  <a:path extrusionOk="0" h="24328" w="18915">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1"/>
              <p:cNvSpPr/>
              <p:nvPr/>
            </p:nvSpPr>
            <p:spPr>
              <a:xfrm>
                <a:off x="1065904" y="4164686"/>
                <a:ext cx="268960" cy="38224"/>
              </a:xfrm>
              <a:custGeom>
                <a:rect b="b" l="l" r="r" t="t"/>
                <a:pathLst>
                  <a:path extrusionOk="0" h="1593" w="11209">
                    <a:moveTo>
                      <a:pt x="1" y="0"/>
                    </a:moveTo>
                    <a:lnTo>
                      <a:pt x="1" y="1592"/>
                    </a:lnTo>
                    <a:lnTo>
                      <a:pt x="11209" y="1592"/>
                    </a:lnTo>
                    <a:lnTo>
                      <a:pt x="11209"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1"/>
              <p:cNvSpPr/>
              <p:nvPr/>
            </p:nvSpPr>
            <p:spPr>
              <a:xfrm>
                <a:off x="1065904" y="4238038"/>
                <a:ext cx="268960" cy="38224"/>
              </a:xfrm>
              <a:custGeom>
                <a:rect b="b" l="l" r="r" t="t"/>
                <a:pathLst>
                  <a:path extrusionOk="0" h="1593" w="11209">
                    <a:moveTo>
                      <a:pt x="1" y="0"/>
                    </a:moveTo>
                    <a:lnTo>
                      <a:pt x="1" y="1592"/>
                    </a:lnTo>
                    <a:lnTo>
                      <a:pt x="11209" y="1592"/>
                    </a:lnTo>
                    <a:lnTo>
                      <a:pt x="11209"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1"/>
              <p:cNvSpPr/>
              <p:nvPr/>
            </p:nvSpPr>
            <p:spPr>
              <a:xfrm>
                <a:off x="1065904" y="4311367"/>
                <a:ext cx="212428" cy="38248"/>
              </a:xfrm>
              <a:custGeom>
                <a:rect b="b" l="l" r="r" t="t"/>
                <a:pathLst>
                  <a:path extrusionOk="0" h="1594" w="8853">
                    <a:moveTo>
                      <a:pt x="1" y="1"/>
                    </a:moveTo>
                    <a:lnTo>
                      <a:pt x="1" y="1593"/>
                    </a:lnTo>
                    <a:lnTo>
                      <a:pt x="8853" y="1593"/>
                    </a:lnTo>
                    <a:lnTo>
                      <a:pt x="8853"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
              <p:cNvSpPr/>
              <p:nvPr/>
            </p:nvSpPr>
            <p:spPr>
              <a:xfrm>
                <a:off x="5424045" y="2384450"/>
                <a:ext cx="385096" cy="427902"/>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
              <p:cNvSpPr/>
              <p:nvPr/>
            </p:nvSpPr>
            <p:spPr>
              <a:xfrm>
                <a:off x="2803358" y="153950"/>
                <a:ext cx="504279" cy="431958"/>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1"/>
              <p:cNvSpPr/>
              <p:nvPr/>
            </p:nvSpPr>
            <p:spPr>
              <a:xfrm>
                <a:off x="2948527" y="232892"/>
                <a:ext cx="97804" cy="226176"/>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1"/>
              <p:cNvSpPr/>
              <p:nvPr/>
            </p:nvSpPr>
            <p:spPr>
              <a:xfrm>
                <a:off x="372137" y="2430304"/>
                <a:ext cx="165063" cy="166573"/>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1"/>
              <p:cNvSpPr/>
              <p:nvPr/>
            </p:nvSpPr>
            <p:spPr>
              <a:xfrm>
                <a:off x="975755" y="1446199"/>
                <a:ext cx="145194" cy="145194"/>
              </a:xfrm>
              <a:custGeom>
                <a:rect b="b" l="l" r="r" t="t"/>
                <a:pathLst>
                  <a:path extrusionOk="0" h="6051" w="6051">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1"/>
              <p:cNvSpPr/>
              <p:nvPr/>
            </p:nvSpPr>
            <p:spPr>
              <a:xfrm>
                <a:off x="5401105" y="266510"/>
                <a:ext cx="143682" cy="145194"/>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1"/>
              <p:cNvSpPr/>
              <p:nvPr/>
            </p:nvSpPr>
            <p:spPr>
              <a:xfrm>
                <a:off x="372137" y="2699240"/>
                <a:ext cx="165063" cy="166573"/>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1"/>
              <p:cNvSpPr/>
              <p:nvPr/>
            </p:nvSpPr>
            <p:spPr>
              <a:xfrm>
                <a:off x="1634345" y="1435496"/>
                <a:ext cx="165063" cy="166597"/>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1"/>
              <p:cNvSpPr/>
              <p:nvPr/>
            </p:nvSpPr>
            <p:spPr>
              <a:xfrm>
                <a:off x="2314364" y="1453829"/>
                <a:ext cx="1453233" cy="129933"/>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1"/>
              <p:cNvSpPr/>
              <p:nvPr/>
            </p:nvSpPr>
            <p:spPr>
              <a:xfrm>
                <a:off x="616646" y="158004"/>
                <a:ext cx="2017116" cy="591404"/>
              </a:xfrm>
              <a:custGeom>
                <a:rect b="b" l="l" r="r" t="t"/>
                <a:pathLst>
                  <a:path extrusionOk="0" h="24647" w="84064">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1"/>
              <p:cNvSpPr/>
              <p:nvPr/>
            </p:nvSpPr>
            <p:spPr>
              <a:xfrm>
                <a:off x="4910599" y="532398"/>
                <a:ext cx="809903" cy="1066625"/>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1"/>
              <p:cNvSpPr/>
              <p:nvPr/>
            </p:nvSpPr>
            <p:spPr>
              <a:xfrm>
                <a:off x="208635" y="481960"/>
                <a:ext cx="129909" cy="302216"/>
              </a:xfrm>
              <a:custGeom>
                <a:rect b="b" l="l" r="r" t="t"/>
                <a:pathLst>
                  <a:path extrusionOk="0" h="12595" w="5414">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1"/>
              <p:cNvSpPr/>
              <p:nvPr/>
            </p:nvSpPr>
            <p:spPr>
              <a:xfrm>
                <a:off x="1032286" y="3597757"/>
                <a:ext cx="129909" cy="302577"/>
              </a:xfrm>
              <a:custGeom>
                <a:rect b="b" l="l" r="r" t="t"/>
                <a:pathLst>
                  <a:path extrusionOk="0" h="12610" w="5414">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1"/>
              <p:cNvSpPr/>
              <p:nvPr/>
            </p:nvSpPr>
            <p:spPr>
              <a:xfrm>
                <a:off x="390493" y="481960"/>
                <a:ext cx="128373" cy="302216"/>
              </a:xfrm>
              <a:custGeom>
                <a:rect b="b" l="l" r="r" t="t"/>
                <a:pathLst>
                  <a:path extrusionOk="0" h="12595" w="535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1"/>
              <p:cNvSpPr/>
              <p:nvPr/>
            </p:nvSpPr>
            <p:spPr>
              <a:xfrm>
                <a:off x="1032286" y="1941310"/>
                <a:ext cx="129909" cy="1601448"/>
              </a:xfrm>
              <a:custGeom>
                <a:rect b="b" l="l" r="r" t="t"/>
                <a:pathLst>
                  <a:path extrusionOk="0" h="66741" w="5414">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1"/>
              <p:cNvSpPr/>
              <p:nvPr/>
            </p:nvSpPr>
            <p:spPr>
              <a:xfrm>
                <a:off x="4673744" y="4536007"/>
                <a:ext cx="1005510" cy="152824"/>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1"/>
              <p:cNvSpPr/>
              <p:nvPr/>
            </p:nvSpPr>
            <p:spPr>
              <a:xfrm>
                <a:off x="1633290" y="4665892"/>
                <a:ext cx="1180770" cy="378017"/>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1"/>
              <p:cNvSpPr/>
              <p:nvPr/>
            </p:nvSpPr>
            <p:spPr>
              <a:xfrm>
                <a:off x="107784" y="2564772"/>
                <a:ext cx="189512" cy="161270"/>
              </a:xfrm>
              <a:custGeom>
                <a:rect b="b" l="l" r="r" t="t"/>
                <a:pathLst>
                  <a:path extrusionOk="0" h="6721" w="7898">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1"/>
              <p:cNvSpPr/>
              <p:nvPr/>
            </p:nvSpPr>
            <p:spPr>
              <a:xfrm>
                <a:off x="147519" y="1615819"/>
                <a:ext cx="594452" cy="129909"/>
              </a:xfrm>
              <a:custGeom>
                <a:rect b="b" l="l" r="r" t="t"/>
                <a:pathLst>
                  <a:path extrusionOk="0" h="5414" w="24774">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1"/>
              <p:cNvSpPr/>
              <p:nvPr/>
            </p:nvSpPr>
            <p:spPr>
              <a:xfrm>
                <a:off x="5153572" y="3380769"/>
                <a:ext cx="169645" cy="437068"/>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1"/>
              <p:cNvSpPr/>
              <p:nvPr/>
            </p:nvSpPr>
            <p:spPr>
              <a:xfrm>
                <a:off x="5339988" y="3379234"/>
                <a:ext cx="171180" cy="438605"/>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1"/>
              <p:cNvSpPr/>
              <p:nvPr/>
            </p:nvSpPr>
            <p:spPr>
              <a:xfrm>
                <a:off x="5243720" y="3467871"/>
                <a:ext cx="177275" cy="111577"/>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
              <p:cNvSpPr/>
              <p:nvPr/>
            </p:nvSpPr>
            <p:spPr>
              <a:xfrm>
                <a:off x="5332358" y="3617624"/>
                <a:ext cx="25" cy="24"/>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1"/>
              <p:cNvSpPr/>
              <p:nvPr/>
            </p:nvSpPr>
            <p:spPr>
              <a:xfrm>
                <a:off x="5115372" y="3330333"/>
                <a:ext cx="429415" cy="38224"/>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
              <p:cNvSpPr/>
              <p:nvPr/>
            </p:nvSpPr>
            <p:spPr>
              <a:xfrm>
                <a:off x="5115372" y="3830028"/>
                <a:ext cx="429415" cy="38224"/>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
              <p:cNvSpPr/>
              <p:nvPr/>
            </p:nvSpPr>
            <p:spPr>
              <a:xfrm>
                <a:off x="5237602" y="1883243"/>
                <a:ext cx="117647" cy="169645"/>
              </a:xfrm>
              <a:custGeom>
                <a:rect b="b" l="l" r="r" t="t"/>
                <a:pathLst>
                  <a:path extrusionOk="0" h="7070" w="4903">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1"/>
              <p:cNvSpPr/>
              <p:nvPr/>
            </p:nvSpPr>
            <p:spPr>
              <a:xfrm>
                <a:off x="5370558" y="1883243"/>
                <a:ext cx="132956" cy="169645"/>
              </a:xfrm>
              <a:custGeom>
                <a:rect b="b" l="l" r="r" t="t"/>
                <a:pathLst>
                  <a:path extrusionOk="0" h="7070" w="5541">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1"/>
              <p:cNvSpPr/>
              <p:nvPr/>
            </p:nvSpPr>
            <p:spPr>
              <a:xfrm>
                <a:off x="5534060" y="1883243"/>
                <a:ext cx="116160" cy="169645"/>
              </a:xfrm>
              <a:custGeom>
                <a:rect b="b" l="l" r="r" t="t"/>
                <a:pathLst>
                  <a:path extrusionOk="0" h="7070" w="4841">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1"/>
              <p:cNvSpPr/>
              <p:nvPr/>
            </p:nvSpPr>
            <p:spPr>
              <a:xfrm>
                <a:off x="942138" y="481960"/>
                <a:ext cx="88638" cy="171180"/>
              </a:xfrm>
              <a:custGeom>
                <a:rect b="b" l="l" r="r" t="t"/>
                <a:pathLst>
                  <a:path extrusionOk="0" h="7134" w="369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1"/>
              <p:cNvSpPr/>
              <p:nvPr/>
            </p:nvSpPr>
            <p:spPr>
              <a:xfrm>
                <a:off x="1049084" y="478913"/>
                <a:ext cx="142146" cy="175763"/>
              </a:xfrm>
              <a:custGeom>
                <a:rect b="b" l="l" r="r" t="t"/>
                <a:pathLst>
                  <a:path extrusionOk="0" h="7325" w="5924">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1"/>
              <p:cNvSpPr/>
              <p:nvPr/>
            </p:nvSpPr>
            <p:spPr>
              <a:xfrm>
                <a:off x="249906" y="1001523"/>
                <a:ext cx="131445" cy="169645"/>
              </a:xfrm>
              <a:custGeom>
                <a:rect b="b" l="l" r="r" t="t"/>
                <a:pathLst>
                  <a:path extrusionOk="0" h="7070" w="5478">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1"/>
              <p:cNvSpPr/>
              <p:nvPr/>
            </p:nvSpPr>
            <p:spPr>
              <a:xfrm>
                <a:off x="398123" y="1001523"/>
                <a:ext cx="134492" cy="169645"/>
              </a:xfrm>
              <a:custGeom>
                <a:rect b="b" l="l" r="r" t="t"/>
                <a:pathLst>
                  <a:path extrusionOk="0" h="7070" w="5605">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1"/>
              <p:cNvSpPr/>
              <p:nvPr/>
            </p:nvSpPr>
            <p:spPr>
              <a:xfrm>
                <a:off x="534127" y="1001523"/>
                <a:ext cx="224665" cy="169645"/>
              </a:xfrm>
              <a:custGeom>
                <a:rect b="b" l="l" r="r" t="t"/>
                <a:pathLst>
                  <a:path extrusionOk="0" h="7070" w="9363">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1"/>
              <p:cNvSpPr/>
              <p:nvPr/>
            </p:nvSpPr>
            <p:spPr>
              <a:xfrm>
                <a:off x="775565" y="1001523"/>
                <a:ext cx="97828" cy="169645"/>
              </a:xfrm>
              <a:custGeom>
                <a:rect b="b" l="l" r="r" t="t"/>
                <a:pathLst>
                  <a:path extrusionOk="0" h="7070" w="4077">
                    <a:moveTo>
                      <a:pt x="1" y="1"/>
                    </a:moveTo>
                    <a:lnTo>
                      <a:pt x="1" y="7069"/>
                    </a:lnTo>
                    <a:lnTo>
                      <a:pt x="4076" y="7069"/>
                    </a:lnTo>
                    <a:lnTo>
                      <a:pt x="4076" y="5668"/>
                    </a:lnTo>
                    <a:lnTo>
                      <a:pt x="1529" y="5668"/>
                    </a:lnTo>
                    <a:lnTo>
                      <a:pt x="1529"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1"/>
              <p:cNvSpPr/>
              <p:nvPr/>
            </p:nvSpPr>
            <p:spPr>
              <a:xfrm>
                <a:off x="1476962" y="4484059"/>
                <a:ext cx="155896" cy="203261"/>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1"/>
              <p:cNvSpPr/>
              <p:nvPr/>
            </p:nvSpPr>
            <p:spPr>
              <a:xfrm>
                <a:off x="1657285" y="4384719"/>
                <a:ext cx="198679" cy="365252"/>
              </a:xfrm>
              <a:custGeom>
                <a:rect b="b" l="l" r="r" t="t"/>
                <a:pathLst>
                  <a:path extrusionOk="0" h="15222" w="8280">
                    <a:moveTo>
                      <a:pt x="6114" y="1"/>
                    </a:moveTo>
                    <a:lnTo>
                      <a:pt x="0" y="15221"/>
                    </a:lnTo>
                    <a:lnTo>
                      <a:pt x="2165" y="15221"/>
                    </a:lnTo>
                    <a:lnTo>
                      <a:pt x="827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1"/>
              <p:cNvSpPr/>
              <p:nvPr/>
            </p:nvSpPr>
            <p:spPr>
              <a:xfrm>
                <a:off x="5266642" y="4086729"/>
                <a:ext cx="230760" cy="230784"/>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1" name="Google Shape;251;p1"/>
            <p:cNvSpPr txBox="1"/>
            <p:nvPr/>
          </p:nvSpPr>
          <p:spPr>
            <a:xfrm>
              <a:off x="1028595" y="954472"/>
              <a:ext cx="2928436"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41829"/>
                  </a:solidFill>
                  <a:latin typeface="Arial"/>
                  <a:ea typeface="Arial"/>
                  <a:cs typeface="Arial"/>
                  <a:sym typeface="Arial"/>
                </a:rPr>
                <a:t>ANDROID</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82"/>
          <p:cNvSpPr txBox="1"/>
          <p:nvPr>
            <p:ph type="title"/>
          </p:nvPr>
        </p:nvSpPr>
        <p:spPr>
          <a:xfrm>
            <a:off x="299619" y="207819"/>
            <a:ext cx="7622410" cy="700379"/>
          </a:xfrm>
          <a:prstGeom prst="rect">
            <a:avLst/>
          </a:prstGeom>
          <a:noFill/>
          <a:ln>
            <a:noFill/>
          </a:ln>
        </p:spPr>
        <p:txBody>
          <a:bodyPr anchorCtr="0" anchor="b" bIns="34275" lIns="68575" spcFirstLastPara="1" rIns="68575" wrap="square" tIns="34275">
            <a:normAutofit fontScale="90000"/>
          </a:bodyPr>
          <a:lstStyle/>
          <a:p>
            <a:pPr indent="0" lvl="0" marL="0" rtl="0" algn="l">
              <a:lnSpc>
                <a:spcPct val="100000"/>
              </a:lnSpc>
              <a:spcBef>
                <a:spcPts val="0"/>
              </a:spcBef>
              <a:spcAft>
                <a:spcPts val="0"/>
              </a:spcAft>
              <a:buClr>
                <a:srgbClr val="000000"/>
              </a:buClr>
              <a:buSzPct val="166666"/>
              <a:buNone/>
            </a:pPr>
            <a:r>
              <a:rPr b="1" lang="en-US" sz="2000">
                <a:solidFill>
                  <a:srgbClr val="362C7C"/>
                </a:solidFill>
              </a:rPr>
              <a:t>Pre-requisitos</a:t>
            </a:r>
            <a:br>
              <a:rPr b="1" lang="en-US" sz="2400">
                <a:solidFill>
                  <a:srgbClr val="362C7C"/>
                </a:solidFill>
              </a:rPr>
            </a:br>
            <a:r>
              <a:rPr b="1" lang="en-US" sz="2400">
                <a:solidFill>
                  <a:srgbClr val="362C7C"/>
                </a:solidFill>
              </a:rPr>
              <a:t>HTML (Hypertext Markup Language)</a:t>
            </a:r>
            <a:endParaRPr b="1" sz="2400">
              <a:solidFill>
                <a:srgbClr val="362C7C"/>
              </a:solidFill>
            </a:endParaRPr>
          </a:p>
        </p:txBody>
      </p:sp>
      <p:sp>
        <p:nvSpPr>
          <p:cNvPr id="371" name="Google Shape;371;p82"/>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372" name="Google Shape;372;p82"/>
          <p:cNvSpPr/>
          <p:nvPr/>
        </p:nvSpPr>
        <p:spPr>
          <a:xfrm>
            <a:off x="249654" y="1030173"/>
            <a:ext cx="7713940" cy="1815882"/>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000000"/>
              </a:buClr>
              <a:buSzPts val="1400"/>
              <a:buFont typeface="Courier New"/>
              <a:buChar char="o"/>
            </a:pPr>
            <a:r>
              <a:rPr b="0" i="0" lang="en-US" sz="1400" u="none" cap="none" strike="noStrike">
                <a:solidFill>
                  <a:schemeClr val="dk1"/>
                </a:solidFill>
                <a:latin typeface="Barlow Light"/>
                <a:ea typeface="Barlow Light"/>
                <a:cs typeface="Barlow Light"/>
                <a:sym typeface="Barlow Light"/>
              </a:rPr>
              <a:t>HTML no es un lenguaje de programación. Es un lenguaje de marcado que le dice a los navegadores web cómo estructurar las páginas web que visita.</a:t>
            </a:r>
            <a:endParaRPr/>
          </a:p>
          <a:p>
            <a:pPr indent="0" lvl="0" marL="0" marR="0" rtl="0" algn="just">
              <a:lnSpc>
                <a:spcPct val="100000"/>
              </a:lnSpc>
              <a:spcBef>
                <a:spcPts val="0"/>
              </a:spcBef>
              <a:spcAft>
                <a:spcPts val="0"/>
              </a:spcAft>
              <a:buNone/>
            </a:pPr>
            <a:r>
              <a:t/>
            </a:r>
            <a:endParaRPr b="0" i="0" sz="1400" u="none" cap="none" strike="noStrike">
              <a:solidFill>
                <a:schemeClr val="dk1"/>
              </a:solidFill>
              <a:latin typeface="Barlow Light"/>
              <a:ea typeface="Barlow Light"/>
              <a:cs typeface="Barlow Light"/>
              <a:sym typeface="Barlow Light"/>
            </a:endParaRPr>
          </a:p>
          <a:p>
            <a:pPr indent="-285750" lvl="0" marL="285750" marR="0" rtl="0" algn="just">
              <a:lnSpc>
                <a:spcPct val="100000"/>
              </a:lnSpc>
              <a:spcBef>
                <a:spcPts val="0"/>
              </a:spcBef>
              <a:spcAft>
                <a:spcPts val="0"/>
              </a:spcAft>
              <a:buClr>
                <a:srgbClr val="000000"/>
              </a:buClr>
              <a:buSzPts val="1400"/>
              <a:buFont typeface="Courier New"/>
              <a:buChar char="o"/>
            </a:pPr>
            <a:r>
              <a:rPr b="0" i="0" lang="en-US" sz="1400" u="none" cap="none" strike="noStrike">
                <a:solidFill>
                  <a:schemeClr val="dk1"/>
                </a:solidFill>
                <a:latin typeface="Barlow Light"/>
                <a:ea typeface="Barlow Light"/>
                <a:cs typeface="Barlow Light"/>
                <a:sym typeface="Barlow Light"/>
              </a:rPr>
              <a:t>HTML consta de una serie de elementos que se utilizan para encerrar, envolver o marcar diferentes partes del contenido para que aparezca o actúe de una determinada manera.</a:t>
            </a:r>
            <a:endParaRPr/>
          </a:p>
          <a:p>
            <a:pPr indent="0" lvl="0" marL="0" marR="0" rtl="0" algn="just">
              <a:lnSpc>
                <a:spcPct val="100000"/>
              </a:lnSpc>
              <a:spcBef>
                <a:spcPts val="0"/>
              </a:spcBef>
              <a:spcAft>
                <a:spcPts val="0"/>
              </a:spcAft>
              <a:buNone/>
            </a:pPr>
            <a:r>
              <a:t/>
            </a:r>
            <a:endParaRPr b="0" i="0" sz="1400" u="none" cap="none" strike="noStrike">
              <a:solidFill>
                <a:schemeClr val="dk1"/>
              </a:solidFill>
              <a:latin typeface="Barlow Light"/>
              <a:ea typeface="Barlow Light"/>
              <a:cs typeface="Barlow Light"/>
              <a:sym typeface="Barlow Light"/>
            </a:endParaRPr>
          </a:p>
          <a:p>
            <a:pPr indent="-285750" lvl="0" marL="285750" marR="0" rtl="0" algn="just">
              <a:lnSpc>
                <a:spcPct val="100000"/>
              </a:lnSpc>
              <a:spcBef>
                <a:spcPts val="0"/>
              </a:spcBef>
              <a:spcAft>
                <a:spcPts val="0"/>
              </a:spcAft>
              <a:buClr>
                <a:srgbClr val="000000"/>
              </a:buClr>
              <a:buSzPts val="1400"/>
              <a:buFont typeface="Courier New"/>
              <a:buChar char="o"/>
            </a:pPr>
            <a:r>
              <a:rPr b="0" i="0" lang="en-US" sz="1400" u="none" cap="none" strike="noStrike">
                <a:solidFill>
                  <a:schemeClr val="dk1"/>
                </a:solidFill>
                <a:latin typeface="Barlow Light"/>
                <a:ea typeface="Barlow Light"/>
                <a:cs typeface="Barlow Light"/>
                <a:sym typeface="Barlow Light"/>
              </a:rPr>
              <a:t>Las etiquetas adjuntas pueden convertir el contenido en un hipervínculo para conectarse a otra página, poner palabras en cursiva, etc.</a:t>
            </a:r>
            <a:endParaRPr/>
          </a:p>
        </p:txBody>
      </p:sp>
      <p:sp>
        <p:nvSpPr>
          <p:cNvPr id="373" name="Google Shape;373;p82"/>
          <p:cNvSpPr/>
          <p:nvPr/>
        </p:nvSpPr>
        <p:spPr>
          <a:xfrm>
            <a:off x="299619" y="4621421"/>
            <a:ext cx="6226231"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Referencias: </a:t>
            </a:r>
            <a:r>
              <a:rPr b="0" i="0" lang="en-US" sz="1000" u="sng" cap="none" strike="noStrike">
                <a:solidFill>
                  <a:srgbClr val="000000"/>
                </a:solidFill>
                <a:latin typeface="Arial"/>
                <a:ea typeface="Arial"/>
                <a:cs typeface="Arial"/>
                <a:sym typeface="Arial"/>
                <a:hlinkClick r:id="rId3">
                  <a:extLst>
                    <a:ext uri="{A12FA001-AC4F-418D-AE19-62706E023703}">
                      <ahyp:hlinkClr val="tx"/>
                    </a:ext>
                  </a:extLst>
                </a:hlinkClick>
              </a:rPr>
              <a:t>https://developer.mozilla.org/en-US/docs/Learn/HTML/Introduction_to_HTML/Getting_started</a:t>
            </a:r>
            <a:endParaRPr b="0" i="0" sz="1000" u="none" cap="none" strike="noStrike">
              <a:solidFill>
                <a:srgbClr val="000000"/>
              </a:solidFill>
              <a:latin typeface="Arial"/>
              <a:ea typeface="Arial"/>
              <a:cs typeface="Arial"/>
              <a:sym typeface="Arial"/>
            </a:endParaRPr>
          </a:p>
        </p:txBody>
      </p:sp>
      <p:pic>
        <p:nvPicPr>
          <p:cNvPr id="374" name="Google Shape;374;p82"/>
          <p:cNvPicPr preferRelativeResize="0"/>
          <p:nvPr/>
        </p:nvPicPr>
        <p:blipFill rotWithShape="1">
          <a:blip r:embed="rId4">
            <a:alphaModFix/>
          </a:blip>
          <a:srcRect b="0" l="0" r="0" t="0"/>
          <a:stretch/>
        </p:blipFill>
        <p:spPr>
          <a:xfrm>
            <a:off x="2456637" y="3150309"/>
            <a:ext cx="3299974" cy="102494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83"/>
          <p:cNvSpPr txBox="1"/>
          <p:nvPr>
            <p:ph type="title"/>
          </p:nvPr>
        </p:nvSpPr>
        <p:spPr>
          <a:xfrm>
            <a:off x="299619" y="207819"/>
            <a:ext cx="7622410" cy="700379"/>
          </a:xfrm>
          <a:prstGeom prst="rect">
            <a:avLst/>
          </a:prstGeom>
          <a:noFill/>
          <a:ln>
            <a:noFill/>
          </a:ln>
        </p:spPr>
        <p:txBody>
          <a:bodyPr anchorCtr="0" anchor="b" bIns="34275" lIns="68575" spcFirstLastPara="1" rIns="68575" wrap="square" tIns="34275">
            <a:normAutofit fontScale="90000"/>
          </a:bodyPr>
          <a:lstStyle/>
          <a:p>
            <a:pPr indent="0" lvl="0" marL="0" rtl="0" algn="l">
              <a:lnSpc>
                <a:spcPct val="100000"/>
              </a:lnSpc>
              <a:spcBef>
                <a:spcPts val="0"/>
              </a:spcBef>
              <a:spcAft>
                <a:spcPts val="0"/>
              </a:spcAft>
              <a:buClr>
                <a:srgbClr val="000000"/>
              </a:buClr>
              <a:buSzPct val="166666"/>
              <a:buNone/>
            </a:pPr>
            <a:r>
              <a:rPr b="1" lang="en-US" sz="2000">
                <a:solidFill>
                  <a:srgbClr val="362C7C"/>
                </a:solidFill>
              </a:rPr>
              <a:t>Pre-requisitos</a:t>
            </a:r>
            <a:br>
              <a:rPr b="1" lang="en-US" sz="2400">
                <a:solidFill>
                  <a:srgbClr val="362C7C"/>
                </a:solidFill>
              </a:rPr>
            </a:br>
            <a:r>
              <a:rPr b="1" lang="en-US" sz="2400">
                <a:solidFill>
                  <a:srgbClr val="362C7C"/>
                </a:solidFill>
              </a:rPr>
              <a:t>CSS (Cascading Stylesheets)</a:t>
            </a:r>
            <a:endParaRPr b="1" sz="2400">
              <a:solidFill>
                <a:srgbClr val="362C7C"/>
              </a:solidFill>
            </a:endParaRPr>
          </a:p>
        </p:txBody>
      </p:sp>
      <p:sp>
        <p:nvSpPr>
          <p:cNvPr id="380" name="Google Shape;380;p83"/>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381" name="Google Shape;381;p83"/>
          <p:cNvSpPr/>
          <p:nvPr/>
        </p:nvSpPr>
        <p:spPr>
          <a:xfrm>
            <a:off x="249654" y="1104987"/>
            <a:ext cx="7713940" cy="738664"/>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000000"/>
              </a:buClr>
              <a:buSzPts val="1400"/>
              <a:buFont typeface="Courier New"/>
              <a:buChar char="o"/>
            </a:pPr>
            <a:r>
              <a:rPr b="0" i="0" lang="en-US" sz="1400" u="none" cap="none" strike="noStrike">
                <a:solidFill>
                  <a:schemeClr val="dk1"/>
                </a:solidFill>
                <a:latin typeface="Barlow Light"/>
                <a:ea typeface="Barlow Light"/>
                <a:cs typeface="Barlow Light"/>
                <a:sym typeface="Barlow Light"/>
              </a:rPr>
              <a:t>Se usa para darle estilos y diseño a la página web. Por ejemplo, puede usar CSS para modificar la fuente, el color, el tamaño y el espaciado de su contenido, dividirlo en varias columnas o agregar animaciones y otras características decorativas.</a:t>
            </a:r>
            <a:endParaRPr/>
          </a:p>
        </p:txBody>
      </p:sp>
      <p:sp>
        <p:nvSpPr>
          <p:cNvPr id="382" name="Google Shape;382;p83"/>
          <p:cNvSpPr/>
          <p:nvPr/>
        </p:nvSpPr>
        <p:spPr>
          <a:xfrm>
            <a:off x="299619" y="4621421"/>
            <a:ext cx="6226231"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Referencias: </a:t>
            </a:r>
            <a:r>
              <a:rPr b="0" i="0" lang="en-US" sz="1000" u="sng" cap="none" strike="noStrike">
                <a:solidFill>
                  <a:srgbClr val="000000"/>
                </a:solidFill>
                <a:latin typeface="Arial"/>
                <a:ea typeface="Arial"/>
                <a:cs typeface="Arial"/>
                <a:sym typeface="Arial"/>
                <a:hlinkClick r:id="rId3">
                  <a:extLst>
                    <a:ext uri="{A12FA001-AC4F-418D-AE19-62706E023703}">
                      <ahyp:hlinkClr val="tx"/>
                    </a:ext>
                  </a:extLst>
                </a:hlinkClick>
              </a:rPr>
              <a:t>https://developer.mozilla.org/en-US/docs/Learn/CSS</a:t>
            </a:r>
            <a:endParaRPr b="0" i="0" sz="1000" u="none" cap="none" strike="noStrike">
              <a:solidFill>
                <a:srgbClr val="000000"/>
              </a:solidFill>
              <a:latin typeface="Arial"/>
              <a:ea typeface="Arial"/>
              <a:cs typeface="Arial"/>
              <a:sym typeface="Arial"/>
            </a:endParaRPr>
          </a:p>
        </p:txBody>
      </p:sp>
      <p:pic>
        <p:nvPicPr>
          <p:cNvPr id="383" name="Google Shape;383;p83"/>
          <p:cNvPicPr preferRelativeResize="0"/>
          <p:nvPr/>
        </p:nvPicPr>
        <p:blipFill rotWithShape="1">
          <a:blip r:embed="rId4">
            <a:alphaModFix/>
          </a:blip>
          <a:srcRect b="0" l="0" r="0" t="0"/>
          <a:stretch/>
        </p:blipFill>
        <p:spPr>
          <a:xfrm>
            <a:off x="1898700" y="2111433"/>
            <a:ext cx="4415847" cy="202752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84"/>
          <p:cNvSpPr txBox="1"/>
          <p:nvPr>
            <p:ph type="title"/>
          </p:nvPr>
        </p:nvSpPr>
        <p:spPr>
          <a:xfrm>
            <a:off x="299619" y="207819"/>
            <a:ext cx="7622410" cy="700379"/>
          </a:xfrm>
          <a:prstGeom prst="rect">
            <a:avLst/>
          </a:prstGeom>
          <a:noFill/>
          <a:ln>
            <a:noFill/>
          </a:ln>
        </p:spPr>
        <p:txBody>
          <a:bodyPr anchorCtr="0" anchor="b" bIns="34275" lIns="68575" spcFirstLastPara="1" rIns="68575" wrap="square" tIns="34275">
            <a:normAutofit fontScale="90000"/>
          </a:bodyPr>
          <a:lstStyle/>
          <a:p>
            <a:pPr indent="0" lvl="0" marL="0" rtl="0" algn="l">
              <a:lnSpc>
                <a:spcPct val="100000"/>
              </a:lnSpc>
              <a:spcBef>
                <a:spcPts val="0"/>
              </a:spcBef>
              <a:spcAft>
                <a:spcPts val="0"/>
              </a:spcAft>
              <a:buClr>
                <a:srgbClr val="000000"/>
              </a:buClr>
              <a:buSzPct val="166666"/>
              <a:buNone/>
            </a:pPr>
            <a:r>
              <a:rPr b="1" lang="en-US" sz="2000">
                <a:solidFill>
                  <a:srgbClr val="362C7C"/>
                </a:solidFill>
              </a:rPr>
              <a:t>Pre-requisitos</a:t>
            </a:r>
            <a:br>
              <a:rPr b="1" lang="en-US" sz="2400">
                <a:solidFill>
                  <a:srgbClr val="362C7C"/>
                </a:solidFill>
              </a:rPr>
            </a:br>
            <a:r>
              <a:rPr b="1" lang="en-US" sz="2400">
                <a:solidFill>
                  <a:srgbClr val="362C7C"/>
                </a:solidFill>
              </a:rPr>
              <a:t>JavaScript (JS)</a:t>
            </a:r>
            <a:endParaRPr b="1" sz="2400">
              <a:solidFill>
                <a:srgbClr val="362C7C"/>
              </a:solidFill>
            </a:endParaRPr>
          </a:p>
        </p:txBody>
      </p:sp>
      <p:sp>
        <p:nvSpPr>
          <p:cNvPr id="389" name="Google Shape;389;p84"/>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390" name="Google Shape;390;p84"/>
          <p:cNvSpPr/>
          <p:nvPr/>
        </p:nvSpPr>
        <p:spPr>
          <a:xfrm>
            <a:off x="299619" y="1300234"/>
            <a:ext cx="7622409" cy="2062103"/>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000000"/>
              </a:buClr>
              <a:buSzPts val="1600"/>
              <a:buFont typeface="Courier New"/>
              <a:buChar char="o"/>
            </a:pPr>
            <a:r>
              <a:rPr b="0" i="0" lang="en-US" sz="1600" u="none" cap="none" strike="noStrike">
                <a:solidFill>
                  <a:schemeClr val="dk1"/>
                </a:solidFill>
                <a:latin typeface="Barlow Light"/>
                <a:ea typeface="Barlow Light"/>
                <a:cs typeface="Barlow Light"/>
                <a:sym typeface="Barlow Light"/>
              </a:rPr>
              <a:t>JavaScript es un lenguaje dinámico de múltiples paradigmas con tipos y operadores, objetos estándar integrados y métodos. </a:t>
            </a:r>
            <a:endParaRPr/>
          </a:p>
          <a:p>
            <a:pPr indent="-184150" lvl="0" marL="285750" marR="0" rtl="0" algn="just">
              <a:lnSpc>
                <a:spcPct val="100000"/>
              </a:lnSpc>
              <a:spcBef>
                <a:spcPts val="0"/>
              </a:spcBef>
              <a:spcAft>
                <a:spcPts val="0"/>
              </a:spcAft>
              <a:buClr>
                <a:srgbClr val="000000"/>
              </a:buClr>
              <a:buSzPts val="1600"/>
              <a:buFont typeface="Courier New"/>
              <a:buNone/>
            </a:pPr>
            <a:r>
              <a:t/>
            </a:r>
            <a:endParaRPr b="0" i="0" sz="1600" u="none" cap="none" strike="noStrike">
              <a:solidFill>
                <a:schemeClr val="dk1"/>
              </a:solidFill>
              <a:latin typeface="Barlow Light"/>
              <a:ea typeface="Barlow Light"/>
              <a:cs typeface="Barlow Light"/>
              <a:sym typeface="Barlow Light"/>
            </a:endParaRPr>
          </a:p>
          <a:p>
            <a:pPr indent="-285750" lvl="0" marL="285750" marR="0" rtl="0" algn="just">
              <a:lnSpc>
                <a:spcPct val="100000"/>
              </a:lnSpc>
              <a:spcBef>
                <a:spcPts val="0"/>
              </a:spcBef>
              <a:spcAft>
                <a:spcPts val="0"/>
              </a:spcAft>
              <a:buClr>
                <a:srgbClr val="000000"/>
              </a:buClr>
              <a:buSzPts val="1600"/>
              <a:buFont typeface="Courier New"/>
              <a:buChar char="o"/>
            </a:pPr>
            <a:r>
              <a:rPr b="0" i="0" lang="en-US" sz="1600" u="none" cap="none" strike="noStrike">
                <a:solidFill>
                  <a:schemeClr val="dk1"/>
                </a:solidFill>
                <a:latin typeface="Barlow Light"/>
                <a:ea typeface="Barlow Light"/>
                <a:cs typeface="Barlow Light"/>
                <a:sym typeface="Barlow Light"/>
              </a:rPr>
              <a:t>Su sintaxis se basa en los lenguajes Java y C; muchas estructuras de esos lenguajes también se aplican a JavaScript. </a:t>
            </a:r>
            <a:endParaRPr/>
          </a:p>
          <a:p>
            <a:pPr indent="-184150" lvl="0" marL="285750" marR="0" rtl="0" algn="just">
              <a:lnSpc>
                <a:spcPct val="100000"/>
              </a:lnSpc>
              <a:spcBef>
                <a:spcPts val="0"/>
              </a:spcBef>
              <a:spcAft>
                <a:spcPts val="0"/>
              </a:spcAft>
              <a:buClr>
                <a:srgbClr val="000000"/>
              </a:buClr>
              <a:buSzPts val="1600"/>
              <a:buFont typeface="Courier New"/>
              <a:buNone/>
            </a:pPr>
            <a:r>
              <a:t/>
            </a:r>
            <a:endParaRPr b="0" i="0" sz="1600" u="none" cap="none" strike="noStrike">
              <a:solidFill>
                <a:schemeClr val="dk1"/>
              </a:solidFill>
              <a:latin typeface="Barlow Light"/>
              <a:ea typeface="Barlow Light"/>
              <a:cs typeface="Barlow Light"/>
              <a:sym typeface="Barlow Light"/>
            </a:endParaRPr>
          </a:p>
          <a:p>
            <a:pPr indent="-285750" lvl="0" marL="285750" marR="0" rtl="0" algn="just">
              <a:lnSpc>
                <a:spcPct val="100000"/>
              </a:lnSpc>
              <a:spcBef>
                <a:spcPts val="0"/>
              </a:spcBef>
              <a:spcAft>
                <a:spcPts val="0"/>
              </a:spcAft>
              <a:buClr>
                <a:srgbClr val="000000"/>
              </a:buClr>
              <a:buSzPts val="1600"/>
              <a:buFont typeface="Courier New"/>
              <a:buChar char="o"/>
            </a:pPr>
            <a:r>
              <a:rPr b="0" i="0" lang="en-US" sz="1600" u="none" cap="none" strike="noStrike">
                <a:solidFill>
                  <a:schemeClr val="dk1"/>
                </a:solidFill>
                <a:latin typeface="Barlow Light"/>
                <a:ea typeface="Barlow Light"/>
                <a:cs typeface="Barlow Light"/>
                <a:sym typeface="Barlow Light"/>
              </a:rPr>
              <a:t>JavaScript admite la programación orientada a objetos con prototipos de objetos, en lugar de clases</a:t>
            </a:r>
            <a:endParaRPr/>
          </a:p>
        </p:txBody>
      </p:sp>
      <p:sp>
        <p:nvSpPr>
          <p:cNvPr id="391" name="Google Shape;391;p84"/>
          <p:cNvSpPr/>
          <p:nvPr/>
        </p:nvSpPr>
        <p:spPr>
          <a:xfrm>
            <a:off x="365762" y="4197472"/>
            <a:ext cx="5976850"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Referencias: </a:t>
            </a:r>
            <a:r>
              <a:rPr b="0" i="0" lang="en-US" sz="1000" u="sng" cap="none" strike="noStrike">
                <a:solidFill>
                  <a:srgbClr val="000000"/>
                </a:solidFill>
                <a:latin typeface="Arial"/>
                <a:ea typeface="Arial"/>
                <a:cs typeface="Arial"/>
                <a:sym typeface="Arial"/>
                <a:hlinkClick r:id="rId3">
                  <a:extLst>
                    <a:ext uri="{A12FA001-AC4F-418D-AE19-62706E023703}">
                      <ahyp:hlinkClr val="tx"/>
                    </a:ext>
                  </a:extLst>
                </a:hlinkClick>
              </a:rPr>
              <a:t>https://developer.mozilla.org/en-US/docs/Web/JavaScript/A_re-introduction_to_JavaScript</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85"/>
          <p:cNvSpPr txBox="1"/>
          <p:nvPr>
            <p:ph type="title"/>
          </p:nvPr>
        </p:nvSpPr>
        <p:spPr>
          <a:xfrm>
            <a:off x="299619" y="207819"/>
            <a:ext cx="7622410" cy="700379"/>
          </a:xfrm>
          <a:prstGeom prst="rect">
            <a:avLst/>
          </a:prstGeom>
          <a:noFill/>
          <a:ln>
            <a:noFill/>
          </a:ln>
        </p:spPr>
        <p:txBody>
          <a:bodyPr anchorCtr="0" anchor="b" bIns="34275" lIns="68575" spcFirstLastPara="1" rIns="68575" wrap="square" tIns="34275">
            <a:normAutofit fontScale="90000"/>
          </a:bodyPr>
          <a:lstStyle/>
          <a:p>
            <a:pPr indent="0" lvl="0" marL="0" rtl="0" algn="l">
              <a:lnSpc>
                <a:spcPct val="100000"/>
              </a:lnSpc>
              <a:spcBef>
                <a:spcPts val="0"/>
              </a:spcBef>
              <a:spcAft>
                <a:spcPts val="0"/>
              </a:spcAft>
              <a:buClr>
                <a:srgbClr val="000000"/>
              </a:buClr>
              <a:buSzPct val="166666"/>
              <a:buNone/>
            </a:pPr>
            <a:r>
              <a:rPr b="1" lang="en-US" sz="2000">
                <a:solidFill>
                  <a:srgbClr val="362C7C"/>
                </a:solidFill>
              </a:rPr>
              <a:t>Pre-requisitos</a:t>
            </a:r>
            <a:br>
              <a:rPr b="1" lang="en-US" sz="2400">
                <a:solidFill>
                  <a:srgbClr val="362C7C"/>
                </a:solidFill>
              </a:rPr>
            </a:br>
            <a:r>
              <a:rPr b="1" lang="en-US" sz="2400">
                <a:solidFill>
                  <a:srgbClr val="362C7C"/>
                </a:solidFill>
              </a:rPr>
              <a:t>JavaScript (JS)</a:t>
            </a:r>
            <a:endParaRPr b="1" sz="2400">
              <a:solidFill>
                <a:srgbClr val="362C7C"/>
              </a:solidFill>
            </a:endParaRPr>
          </a:p>
        </p:txBody>
      </p:sp>
      <p:sp>
        <p:nvSpPr>
          <p:cNvPr id="397" name="Google Shape;397;p85"/>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pic>
        <p:nvPicPr>
          <p:cNvPr id="398" name="Google Shape;398;p85"/>
          <p:cNvPicPr preferRelativeResize="0"/>
          <p:nvPr/>
        </p:nvPicPr>
        <p:blipFill rotWithShape="1">
          <a:blip r:embed="rId3">
            <a:alphaModFix/>
          </a:blip>
          <a:srcRect b="0" l="0" r="0" t="0"/>
          <a:stretch/>
        </p:blipFill>
        <p:spPr>
          <a:xfrm>
            <a:off x="182881" y="1466712"/>
            <a:ext cx="5021322" cy="1783564"/>
          </a:xfrm>
          <a:prstGeom prst="rect">
            <a:avLst/>
          </a:prstGeom>
          <a:noFill/>
          <a:ln>
            <a:noFill/>
          </a:ln>
        </p:spPr>
      </p:pic>
      <p:pic>
        <p:nvPicPr>
          <p:cNvPr id="399" name="Google Shape;399;p85"/>
          <p:cNvPicPr preferRelativeResize="0"/>
          <p:nvPr/>
        </p:nvPicPr>
        <p:blipFill rotWithShape="1">
          <a:blip r:embed="rId4">
            <a:alphaModFix/>
          </a:blip>
          <a:srcRect b="0" l="0" r="0" t="0"/>
          <a:stretch/>
        </p:blipFill>
        <p:spPr>
          <a:xfrm>
            <a:off x="5451122" y="1479579"/>
            <a:ext cx="2720290" cy="162396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86"/>
          <p:cNvSpPr txBox="1"/>
          <p:nvPr>
            <p:ph type="title"/>
          </p:nvPr>
        </p:nvSpPr>
        <p:spPr>
          <a:xfrm>
            <a:off x="449248" y="430715"/>
            <a:ext cx="6961367" cy="494108"/>
          </a:xfrm>
          <a:prstGeom prst="rect">
            <a:avLst/>
          </a:prstGeom>
          <a:noFill/>
          <a:ln>
            <a:noFill/>
          </a:ln>
        </p:spPr>
        <p:txBody>
          <a:bodyPr anchorCtr="0" anchor="b" bIns="34275" lIns="68575" spcFirstLastPara="1" rIns="68575" wrap="square" tIns="34275">
            <a:normAutofit fontScale="90000"/>
          </a:bodyPr>
          <a:lstStyle/>
          <a:p>
            <a:pPr indent="0" lvl="0" marL="0" rtl="0" algn="l">
              <a:lnSpc>
                <a:spcPct val="100000"/>
              </a:lnSpc>
              <a:spcBef>
                <a:spcPts val="0"/>
              </a:spcBef>
              <a:spcAft>
                <a:spcPts val="0"/>
              </a:spcAft>
              <a:buClr>
                <a:srgbClr val="000000"/>
              </a:buClr>
              <a:buSzPct val="138888"/>
              <a:buNone/>
            </a:pPr>
            <a:r>
              <a:rPr b="1" lang="en-US" sz="2400">
                <a:solidFill>
                  <a:srgbClr val="362C7C"/>
                </a:solidFill>
              </a:rPr>
              <a:t>Backend - Creación de API REST con Node.js</a:t>
            </a:r>
            <a:endParaRPr/>
          </a:p>
        </p:txBody>
      </p:sp>
      <p:sp>
        <p:nvSpPr>
          <p:cNvPr id="405" name="Google Shape;405;p86"/>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pic>
        <p:nvPicPr>
          <p:cNvPr id="406" name="Google Shape;406;p86"/>
          <p:cNvPicPr preferRelativeResize="0"/>
          <p:nvPr/>
        </p:nvPicPr>
        <p:blipFill rotWithShape="1">
          <a:blip r:embed="rId3">
            <a:alphaModFix/>
          </a:blip>
          <a:srcRect b="0" l="0" r="0" t="0"/>
          <a:stretch/>
        </p:blipFill>
        <p:spPr>
          <a:xfrm>
            <a:off x="3290623" y="1372442"/>
            <a:ext cx="2562754" cy="2562754"/>
          </a:xfrm>
          <a:prstGeom prst="rect">
            <a:avLst/>
          </a:prstGeom>
          <a:noFill/>
          <a:ln>
            <a:noFill/>
          </a:ln>
        </p:spPr>
      </p:pic>
      <p:sp>
        <p:nvSpPr>
          <p:cNvPr id="407" name="Google Shape;407;p86"/>
          <p:cNvSpPr/>
          <p:nvPr/>
        </p:nvSpPr>
        <p:spPr>
          <a:xfrm>
            <a:off x="3455348" y="4105816"/>
            <a:ext cx="2233304"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Referencia: </a:t>
            </a:r>
            <a:r>
              <a:rPr b="0" i="0" lang="en-US" sz="1200" u="sng" cap="none" strike="noStrike">
                <a:solidFill>
                  <a:srgbClr val="000000"/>
                </a:solidFill>
                <a:latin typeface="Arial"/>
                <a:ea typeface="Arial"/>
                <a:cs typeface="Arial"/>
                <a:sym typeface="Arial"/>
                <a:hlinkClick r:id="rId4">
                  <a:extLst>
                    <a:ext uri="{A12FA001-AC4F-418D-AE19-62706E023703}">
                      <ahyp:hlinkClr val="tx"/>
                    </a:ext>
                  </a:extLst>
                </a:hlinkClick>
              </a:rPr>
              <a:t>https://nodejs.org/</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87"/>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413" name="Google Shape;413;p87"/>
          <p:cNvSpPr/>
          <p:nvPr/>
        </p:nvSpPr>
        <p:spPr>
          <a:xfrm>
            <a:off x="420216" y="1491327"/>
            <a:ext cx="7387965" cy="1696618"/>
          </a:xfrm>
          <a:prstGeom prst="rect">
            <a:avLst/>
          </a:prstGeom>
          <a:noFill/>
          <a:ln>
            <a:noFill/>
          </a:ln>
        </p:spPr>
        <p:txBody>
          <a:bodyPr anchorCtr="0" anchor="t" bIns="45700" lIns="91425" spcFirstLastPara="1" rIns="91425" wrap="square" tIns="45700">
            <a:spAutoFit/>
          </a:bodyPr>
          <a:lstStyle/>
          <a:p>
            <a:pPr indent="-214313" lvl="0" marL="214313" marR="0" rtl="0" algn="just">
              <a:lnSpc>
                <a:spcPct val="150000"/>
              </a:lnSpc>
              <a:spcBef>
                <a:spcPts val="0"/>
              </a:spcBef>
              <a:spcAft>
                <a:spcPts val="0"/>
              </a:spcAft>
              <a:buClr>
                <a:srgbClr val="000000"/>
              </a:buClr>
              <a:buSzPts val="1800"/>
              <a:buFont typeface="Courier New"/>
              <a:buChar char="o"/>
            </a:pPr>
            <a:r>
              <a:rPr b="0" i="0" lang="en-US" sz="1800" u="none" cap="none" strike="noStrike">
                <a:solidFill>
                  <a:schemeClr val="dk1"/>
                </a:solidFill>
                <a:latin typeface="Barlow Light"/>
                <a:ea typeface="Barlow Light"/>
                <a:cs typeface="Barlow Light"/>
                <a:sym typeface="Barlow Light"/>
              </a:rPr>
              <a:t>Entorno de ejecución de código en JavaScript para el servidor.</a:t>
            </a:r>
            <a:endParaRPr/>
          </a:p>
          <a:p>
            <a:pPr indent="-214313" lvl="0" marL="214313" marR="0" rtl="0" algn="just">
              <a:lnSpc>
                <a:spcPct val="150000"/>
              </a:lnSpc>
              <a:spcBef>
                <a:spcPts val="0"/>
              </a:spcBef>
              <a:spcAft>
                <a:spcPts val="0"/>
              </a:spcAft>
              <a:buClr>
                <a:srgbClr val="000000"/>
              </a:buClr>
              <a:buSzPts val="1800"/>
              <a:buFont typeface="Courier New"/>
              <a:buChar char="o"/>
            </a:pPr>
            <a:r>
              <a:rPr b="0" i="0" lang="en-US" sz="1800" u="none" cap="none" strike="noStrike">
                <a:solidFill>
                  <a:schemeClr val="dk1"/>
                </a:solidFill>
                <a:latin typeface="Barlow Light"/>
                <a:ea typeface="Barlow Light"/>
                <a:cs typeface="Barlow Light"/>
                <a:sym typeface="Barlow Light"/>
              </a:rPr>
              <a:t>Asíncrono.</a:t>
            </a:r>
            <a:endParaRPr/>
          </a:p>
          <a:p>
            <a:pPr indent="-214313" lvl="0" marL="214313" marR="0" rtl="0" algn="just">
              <a:lnSpc>
                <a:spcPct val="150000"/>
              </a:lnSpc>
              <a:spcBef>
                <a:spcPts val="0"/>
              </a:spcBef>
              <a:spcAft>
                <a:spcPts val="0"/>
              </a:spcAft>
              <a:buClr>
                <a:srgbClr val="000000"/>
              </a:buClr>
              <a:buSzPts val="1800"/>
              <a:buFont typeface="Courier New"/>
              <a:buChar char="o"/>
            </a:pPr>
            <a:r>
              <a:rPr b="0" i="0" lang="en-US" sz="1800" u="none" cap="none" strike="noStrike">
                <a:solidFill>
                  <a:schemeClr val="dk1"/>
                </a:solidFill>
                <a:latin typeface="Barlow Light"/>
                <a:ea typeface="Barlow Light"/>
                <a:cs typeface="Barlow Light"/>
                <a:sym typeface="Barlow Light"/>
              </a:rPr>
              <a:t>Con E/S de datos en una arquitectura orientada a eventos.</a:t>
            </a:r>
            <a:endParaRPr/>
          </a:p>
          <a:p>
            <a:pPr indent="-214313" lvl="0" marL="214313" marR="0" rtl="0" algn="just">
              <a:lnSpc>
                <a:spcPct val="150000"/>
              </a:lnSpc>
              <a:spcBef>
                <a:spcPts val="0"/>
              </a:spcBef>
              <a:spcAft>
                <a:spcPts val="0"/>
              </a:spcAft>
              <a:buClr>
                <a:srgbClr val="000000"/>
              </a:buClr>
              <a:buSzPts val="1800"/>
              <a:buFont typeface="Courier New"/>
              <a:buChar char="o"/>
            </a:pPr>
            <a:r>
              <a:rPr b="0" i="0" lang="en-US" sz="1800" u="none" cap="none" strike="noStrike">
                <a:solidFill>
                  <a:schemeClr val="dk1"/>
                </a:solidFill>
                <a:latin typeface="Barlow Light"/>
                <a:ea typeface="Barlow Light"/>
                <a:cs typeface="Barlow Light"/>
                <a:sym typeface="Barlow Light"/>
              </a:rPr>
              <a:t>Basado en el motor  V8 de Google Chrome.</a:t>
            </a:r>
            <a:endParaRPr b="0" i="0" sz="1800" u="none" cap="none" strike="noStrike">
              <a:solidFill>
                <a:schemeClr val="dk1"/>
              </a:solidFill>
              <a:latin typeface="Barlow Light"/>
              <a:ea typeface="Barlow Light"/>
              <a:cs typeface="Barlow Light"/>
              <a:sym typeface="Barlow Light"/>
            </a:endParaRPr>
          </a:p>
        </p:txBody>
      </p:sp>
      <p:sp>
        <p:nvSpPr>
          <p:cNvPr id="414" name="Google Shape;414;p87"/>
          <p:cNvSpPr txBox="1"/>
          <p:nvPr/>
        </p:nvSpPr>
        <p:spPr>
          <a:xfrm>
            <a:off x="499730" y="432756"/>
            <a:ext cx="2865208" cy="383182"/>
          </a:xfrm>
          <a:prstGeom prst="rect">
            <a:avLst/>
          </a:prstGeom>
          <a:noFill/>
          <a:ln>
            <a:noFill/>
          </a:ln>
        </p:spPr>
        <p:txBody>
          <a:bodyPr anchorCtr="0" anchor="ctr" bIns="34275" lIns="68575" spcFirstLastPara="1" rIns="68575" wrap="square" tIns="34275">
            <a:spAutoFit/>
          </a:bodyPr>
          <a:lstStyle/>
          <a:p>
            <a:pPr indent="0" lvl="0" marL="0" marR="0" rtl="0" algn="l">
              <a:lnSpc>
                <a:spcPct val="80000"/>
              </a:lnSpc>
              <a:spcBef>
                <a:spcPts val="0"/>
              </a:spcBef>
              <a:spcAft>
                <a:spcPts val="0"/>
              </a:spcAft>
              <a:buClr>
                <a:srgbClr val="000000"/>
              </a:buClr>
              <a:buSzPts val="2400"/>
              <a:buFont typeface="Arial"/>
              <a:buNone/>
            </a:pPr>
            <a:r>
              <a:rPr b="1" i="0" lang="en-US" sz="2400" u="none" cap="none" strike="noStrike">
                <a:solidFill>
                  <a:srgbClr val="362C7C"/>
                </a:solidFill>
                <a:latin typeface="Miriam Libre"/>
                <a:ea typeface="Miriam Libre"/>
                <a:cs typeface="Miriam Libre"/>
                <a:sym typeface="Miriam Libre"/>
              </a:rPr>
              <a:t>¿Qué es Node.js?</a:t>
            </a:r>
            <a:endParaRPr/>
          </a:p>
        </p:txBody>
      </p:sp>
      <p:pic>
        <p:nvPicPr>
          <p:cNvPr id="415" name="Google Shape;415;p87"/>
          <p:cNvPicPr preferRelativeResize="0"/>
          <p:nvPr/>
        </p:nvPicPr>
        <p:blipFill rotWithShape="1">
          <a:blip r:embed="rId3">
            <a:alphaModFix/>
          </a:blip>
          <a:srcRect b="0" l="0" r="0" t="0"/>
          <a:stretch/>
        </p:blipFill>
        <p:spPr>
          <a:xfrm>
            <a:off x="6965343" y="204544"/>
            <a:ext cx="922352" cy="56263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88"/>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421" name="Google Shape;421;p88"/>
          <p:cNvSpPr/>
          <p:nvPr/>
        </p:nvSpPr>
        <p:spPr>
          <a:xfrm>
            <a:off x="499730" y="1292544"/>
            <a:ext cx="7387965" cy="1518364"/>
          </a:xfrm>
          <a:prstGeom prst="rect">
            <a:avLst/>
          </a:prstGeom>
          <a:noFill/>
          <a:ln>
            <a:noFill/>
          </a:ln>
        </p:spPr>
        <p:txBody>
          <a:bodyPr anchorCtr="0" anchor="t" bIns="45700" lIns="91425" spcFirstLastPara="1" rIns="91425" wrap="square" tIns="45700">
            <a:spAutoFit/>
          </a:bodyPr>
          <a:lstStyle/>
          <a:p>
            <a:pPr indent="-214313" lvl="0" marL="214313" marR="0" rtl="0" algn="just">
              <a:lnSpc>
                <a:spcPct val="150000"/>
              </a:lnSpc>
              <a:spcBef>
                <a:spcPts val="0"/>
              </a:spcBef>
              <a:spcAft>
                <a:spcPts val="0"/>
              </a:spcAft>
              <a:buClr>
                <a:srgbClr val="000000"/>
              </a:buClr>
              <a:buSzPts val="1600"/>
              <a:buFont typeface="Courier New"/>
              <a:buChar char="o"/>
            </a:pPr>
            <a:r>
              <a:rPr b="0" i="0" lang="en-US" sz="1600" u="none" cap="none" strike="noStrike">
                <a:solidFill>
                  <a:schemeClr val="dk1"/>
                </a:solidFill>
                <a:latin typeface="Barlow Light"/>
                <a:ea typeface="Barlow Light"/>
                <a:cs typeface="Barlow Light"/>
                <a:sym typeface="Barlow Light"/>
              </a:rPr>
              <a:t>Uso de sockets.</a:t>
            </a:r>
            <a:endParaRPr/>
          </a:p>
          <a:p>
            <a:pPr indent="-214313" lvl="0" marL="214313" marR="0" rtl="0" algn="just">
              <a:lnSpc>
                <a:spcPct val="150000"/>
              </a:lnSpc>
              <a:spcBef>
                <a:spcPts val="0"/>
              </a:spcBef>
              <a:spcAft>
                <a:spcPts val="0"/>
              </a:spcAft>
              <a:buClr>
                <a:srgbClr val="000000"/>
              </a:buClr>
              <a:buSzPts val="1600"/>
              <a:buFont typeface="Courier New"/>
              <a:buChar char="o"/>
            </a:pPr>
            <a:r>
              <a:rPr b="0" i="0" lang="en-US" sz="1600" u="none" cap="none" strike="noStrike">
                <a:solidFill>
                  <a:schemeClr val="dk1"/>
                </a:solidFill>
                <a:latin typeface="Barlow Light"/>
                <a:ea typeface="Barlow Light"/>
                <a:cs typeface="Barlow Light"/>
                <a:sym typeface="Barlow Light"/>
              </a:rPr>
              <a:t>Servidores locales o remotos.</a:t>
            </a:r>
            <a:endParaRPr/>
          </a:p>
          <a:p>
            <a:pPr indent="-214313" lvl="0" marL="214313" marR="0" rtl="0" algn="just">
              <a:lnSpc>
                <a:spcPct val="150000"/>
              </a:lnSpc>
              <a:spcBef>
                <a:spcPts val="0"/>
              </a:spcBef>
              <a:spcAft>
                <a:spcPts val="0"/>
              </a:spcAft>
              <a:buClr>
                <a:srgbClr val="000000"/>
              </a:buClr>
              <a:buSzPts val="1600"/>
              <a:buFont typeface="Courier New"/>
              <a:buChar char="o"/>
            </a:pPr>
            <a:r>
              <a:rPr b="0" i="0" lang="en-US" sz="1600" u="none" cap="none" strike="noStrike">
                <a:solidFill>
                  <a:schemeClr val="dk1"/>
                </a:solidFill>
                <a:latin typeface="Barlow Light"/>
                <a:ea typeface="Barlow Light"/>
                <a:cs typeface="Barlow Light"/>
                <a:sym typeface="Barlow Light"/>
              </a:rPr>
              <a:t>Conexiones a bases de datos.</a:t>
            </a:r>
            <a:endParaRPr/>
          </a:p>
          <a:p>
            <a:pPr indent="-214313" lvl="0" marL="214313" marR="0" rtl="0" algn="just">
              <a:lnSpc>
                <a:spcPct val="150000"/>
              </a:lnSpc>
              <a:spcBef>
                <a:spcPts val="0"/>
              </a:spcBef>
              <a:spcAft>
                <a:spcPts val="0"/>
              </a:spcAft>
              <a:buClr>
                <a:srgbClr val="000000"/>
              </a:buClr>
              <a:buSzPts val="1600"/>
              <a:buFont typeface="Courier New"/>
              <a:buChar char="o"/>
            </a:pPr>
            <a:r>
              <a:rPr b="0" i="0" lang="en-US" sz="1600" u="none" cap="none" strike="noStrike">
                <a:solidFill>
                  <a:schemeClr val="dk1"/>
                </a:solidFill>
                <a:latin typeface="Barlow Light"/>
                <a:ea typeface="Barlow Light"/>
                <a:cs typeface="Barlow Light"/>
                <a:sym typeface="Barlow Light"/>
              </a:rPr>
              <a:t>Creación de servicios REST</a:t>
            </a:r>
            <a:r>
              <a:rPr lang="en-US" sz="1600">
                <a:solidFill>
                  <a:schemeClr val="dk1"/>
                </a:solidFill>
                <a:latin typeface="Barlow Light"/>
                <a:ea typeface="Barlow Light"/>
                <a:cs typeface="Barlow Light"/>
                <a:sym typeface="Barlow Light"/>
              </a:rPr>
              <a:t> Create-Read-Update-Delete</a:t>
            </a:r>
            <a:endParaRPr b="0" i="0" sz="1600" u="none" cap="none" strike="noStrike">
              <a:solidFill>
                <a:schemeClr val="dk1"/>
              </a:solidFill>
              <a:latin typeface="Barlow Light"/>
              <a:ea typeface="Barlow Light"/>
              <a:cs typeface="Barlow Light"/>
              <a:sym typeface="Barlow Light"/>
            </a:endParaRPr>
          </a:p>
        </p:txBody>
      </p:sp>
      <p:sp>
        <p:nvSpPr>
          <p:cNvPr id="422" name="Google Shape;422;p88"/>
          <p:cNvSpPr txBox="1"/>
          <p:nvPr/>
        </p:nvSpPr>
        <p:spPr>
          <a:xfrm>
            <a:off x="499730" y="387851"/>
            <a:ext cx="4051430" cy="383182"/>
          </a:xfrm>
          <a:prstGeom prst="rect">
            <a:avLst/>
          </a:prstGeom>
          <a:noFill/>
          <a:ln>
            <a:noFill/>
          </a:ln>
        </p:spPr>
        <p:txBody>
          <a:bodyPr anchorCtr="0" anchor="ctr" bIns="34275" lIns="68575" spcFirstLastPara="1" rIns="68575" wrap="square" tIns="34275">
            <a:spAutoFit/>
          </a:bodyPr>
          <a:lstStyle/>
          <a:p>
            <a:pPr indent="0" lvl="0" marL="0" marR="0" rtl="0" algn="l">
              <a:lnSpc>
                <a:spcPct val="80000"/>
              </a:lnSpc>
              <a:spcBef>
                <a:spcPts val="0"/>
              </a:spcBef>
              <a:spcAft>
                <a:spcPts val="0"/>
              </a:spcAft>
              <a:buClr>
                <a:srgbClr val="000000"/>
              </a:buClr>
              <a:buSzPts val="2400"/>
              <a:buFont typeface="Arial"/>
              <a:buNone/>
            </a:pPr>
            <a:r>
              <a:rPr b="1" i="0" lang="en-US" sz="2400" u="none" cap="none" strike="noStrike">
                <a:solidFill>
                  <a:srgbClr val="362C7C"/>
                </a:solidFill>
                <a:latin typeface="Miriam Libre"/>
                <a:ea typeface="Miriam Libre"/>
                <a:cs typeface="Miriam Libre"/>
                <a:sym typeface="Miriam Libre"/>
              </a:rPr>
              <a:t>¿Cómo utilizar Node.Js?</a:t>
            </a:r>
            <a:endParaRPr/>
          </a:p>
        </p:txBody>
      </p:sp>
      <p:pic>
        <p:nvPicPr>
          <p:cNvPr id="423" name="Google Shape;423;p88"/>
          <p:cNvPicPr preferRelativeResize="0"/>
          <p:nvPr/>
        </p:nvPicPr>
        <p:blipFill rotWithShape="1">
          <a:blip r:embed="rId3">
            <a:alphaModFix/>
          </a:blip>
          <a:srcRect b="0" l="0" r="0" t="0"/>
          <a:stretch/>
        </p:blipFill>
        <p:spPr>
          <a:xfrm>
            <a:off x="6965343" y="204544"/>
            <a:ext cx="922352" cy="56263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89"/>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429" name="Google Shape;429;p89"/>
          <p:cNvSpPr/>
          <p:nvPr/>
        </p:nvSpPr>
        <p:spPr>
          <a:xfrm>
            <a:off x="499730" y="1523132"/>
            <a:ext cx="7403867" cy="1887696"/>
          </a:xfrm>
          <a:prstGeom prst="rect">
            <a:avLst/>
          </a:prstGeom>
          <a:noFill/>
          <a:ln>
            <a:noFill/>
          </a:ln>
        </p:spPr>
        <p:txBody>
          <a:bodyPr anchorCtr="0" anchor="t" bIns="45700" lIns="91425" spcFirstLastPara="1" rIns="91425" wrap="square" tIns="45700">
            <a:spAutoFit/>
          </a:bodyPr>
          <a:lstStyle/>
          <a:p>
            <a:pPr indent="-214313" lvl="0" marL="214313" marR="0" rtl="0" algn="just">
              <a:lnSpc>
                <a:spcPct val="150000"/>
              </a:lnSpc>
              <a:spcBef>
                <a:spcPts val="0"/>
              </a:spcBef>
              <a:spcAft>
                <a:spcPts val="0"/>
              </a:spcAft>
              <a:buClr>
                <a:srgbClr val="000000"/>
              </a:buClr>
              <a:buSzPts val="1600"/>
              <a:buFont typeface="Courier New"/>
              <a:buChar char="o"/>
            </a:pPr>
            <a:r>
              <a:rPr b="0" i="0" lang="en-US" sz="1600" u="none" cap="none" strike="noStrike">
                <a:solidFill>
                  <a:schemeClr val="dk1"/>
                </a:solidFill>
                <a:latin typeface="Barlow Light"/>
                <a:ea typeface="Barlow Light"/>
                <a:cs typeface="Barlow Light"/>
                <a:sym typeface="Barlow Light"/>
              </a:rPr>
              <a:t>Netflix</a:t>
            </a:r>
            <a:endParaRPr/>
          </a:p>
          <a:p>
            <a:pPr indent="-214313" lvl="0" marL="214313" marR="0" rtl="0" algn="just">
              <a:lnSpc>
                <a:spcPct val="150000"/>
              </a:lnSpc>
              <a:spcBef>
                <a:spcPts val="0"/>
              </a:spcBef>
              <a:spcAft>
                <a:spcPts val="0"/>
              </a:spcAft>
              <a:buClr>
                <a:srgbClr val="000000"/>
              </a:buClr>
              <a:buSzPts val="1600"/>
              <a:buFont typeface="Courier New"/>
              <a:buChar char="o"/>
            </a:pPr>
            <a:r>
              <a:rPr b="0" i="0" lang="en-US" sz="1600" u="none" cap="none" strike="noStrike">
                <a:solidFill>
                  <a:schemeClr val="dk1"/>
                </a:solidFill>
                <a:latin typeface="Barlow Light"/>
                <a:ea typeface="Barlow Light"/>
                <a:cs typeface="Barlow Light"/>
                <a:sym typeface="Barlow Light"/>
              </a:rPr>
              <a:t>PayPal</a:t>
            </a:r>
            <a:endParaRPr/>
          </a:p>
          <a:p>
            <a:pPr indent="-214313" lvl="0" marL="214313" marR="0" rtl="0" algn="just">
              <a:lnSpc>
                <a:spcPct val="150000"/>
              </a:lnSpc>
              <a:spcBef>
                <a:spcPts val="0"/>
              </a:spcBef>
              <a:spcAft>
                <a:spcPts val="0"/>
              </a:spcAft>
              <a:buClr>
                <a:srgbClr val="000000"/>
              </a:buClr>
              <a:buSzPts val="1600"/>
              <a:buFont typeface="Courier New"/>
              <a:buChar char="o"/>
            </a:pPr>
            <a:r>
              <a:rPr b="0" i="0" lang="en-US" sz="1600" u="none" cap="none" strike="noStrike">
                <a:solidFill>
                  <a:schemeClr val="dk1"/>
                </a:solidFill>
                <a:latin typeface="Barlow Light"/>
                <a:ea typeface="Barlow Light"/>
                <a:cs typeface="Barlow Light"/>
                <a:sym typeface="Barlow Light"/>
              </a:rPr>
              <a:t>LinkedIn</a:t>
            </a:r>
            <a:endParaRPr/>
          </a:p>
          <a:p>
            <a:pPr indent="-214313" lvl="0" marL="214313" marR="0" rtl="0" algn="just">
              <a:lnSpc>
                <a:spcPct val="150000"/>
              </a:lnSpc>
              <a:spcBef>
                <a:spcPts val="0"/>
              </a:spcBef>
              <a:spcAft>
                <a:spcPts val="0"/>
              </a:spcAft>
              <a:buClr>
                <a:srgbClr val="000000"/>
              </a:buClr>
              <a:buSzPts val="1600"/>
              <a:buFont typeface="Courier New"/>
              <a:buChar char="o"/>
            </a:pPr>
            <a:r>
              <a:rPr b="0" i="0" lang="en-US" sz="1600" u="none" cap="none" strike="noStrike">
                <a:solidFill>
                  <a:schemeClr val="dk1"/>
                </a:solidFill>
                <a:latin typeface="Barlow Light"/>
                <a:ea typeface="Barlow Light"/>
                <a:cs typeface="Barlow Light"/>
                <a:sym typeface="Barlow Light"/>
              </a:rPr>
              <a:t>Uber</a:t>
            </a:r>
            <a:endParaRPr/>
          </a:p>
          <a:p>
            <a:pPr indent="-214313" lvl="0" marL="214313" marR="0" rtl="0" algn="just">
              <a:lnSpc>
                <a:spcPct val="150000"/>
              </a:lnSpc>
              <a:spcBef>
                <a:spcPts val="0"/>
              </a:spcBef>
              <a:spcAft>
                <a:spcPts val="0"/>
              </a:spcAft>
              <a:buClr>
                <a:srgbClr val="000000"/>
              </a:buClr>
              <a:buSzPts val="1600"/>
              <a:buFont typeface="Courier New"/>
              <a:buChar char="o"/>
            </a:pPr>
            <a:r>
              <a:rPr b="0" i="0" lang="en-US" sz="1600" u="none" cap="none" strike="noStrike">
                <a:solidFill>
                  <a:schemeClr val="dk1"/>
                </a:solidFill>
                <a:latin typeface="Barlow Light"/>
                <a:ea typeface="Barlow Light"/>
                <a:cs typeface="Barlow Light"/>
                <a:sym typeface="Barlow Light"/>
              </a:rPr>
              <a:t>Ebay</a:t>
            </a:r>
            <a:endParaRPr b="0" i="0" sz="1600" u="none" cap="none" strike="noStrike">
              <a:solidFill>
                <a:schemeClr val="dk1"/>
              </a:solidFill>
              <a:latin typeface="Barlow Light"/>
              <a:ea typeface="Barlow Light"/>
              <a:cs typeface="Barlow Light"/>
              <a:sym typeface="Barlow Light"/>
            </a:endParaRPr>
          </a:p>
        </p:txBody>
      </p:sp>
      <p:sp>
        <p:nvSpPr>
          <p:cNvPr id="430" name="Google Shape;430;p89"/>
          <p:cNvSpPr txBox="1"/>
          <p:nvPr/>
        </p:nvSpPr>
        <p:spPr>
          <a:xfrm>
            <a:off x="499730" y="624347"/>
            <a:ext cx="3360535" cy="383182"/>
          </a:xfrm>
          <a:prstGeom prst="rect">
            <a:avLst/>
          </a:prstGeom>
          <a:noFill/>
          <a:ln>
            <a:noFill/>
          </a:ln>
        </p:spPr>
        <p:txBody>
          <a:bodyPr anchorCtr="0" anchor="ctr" bIns="34275" lIns="68575" spcFirstLastPara="1" rIns="68575" wrap="square" tIns="34275">
            <a:spAutoFit/>
          </a:bodyPr>
          <a:lstStyle/>
          <a:p>
            <a:pPr indent="0" lvl="0" marL="0" marR="0" rtl="0" algn="l">
              <a:lnSpc>
                <a:spcPct val="80000"/>
              </a:lnSpc>
              <a:spcBef>
                <a:spcPts val="0"/>
              </a:spcBef>
              <a:spcAft>
                <a:spcPts val="0"/>
              </a:spcAft>
              <a:buClr>
                <a:srgbClr val="000000"/>
              </a:buClr>
              <a:buSzPts val="2400"/>
              <a:buFont typeface="Arial"/>
              <a:buNone/>
            </a:pPr>
            <a:r>
              <a:rPr b="1" i="0" lang="en-US" sz="2400" u="none" cap="none" strike="noStrike">
                <a:solidFill>
                  <a:srgbClr val="362C7C"/>
                </a:solidFill>
                <a:latin typeface="Miriam Libre"/>
                <a:ea typeface="Miriam Libre"/>
                <a:cs typeface="Miriam Libre"/>
                <a:sym typeface="Miriam Libre"/>
              </a:rPr>
              <a:t>¿Quién usa Node.js?</a:t>
            </a:r>
            <a:endParaRPr/>
          </a:p>
        </p:txBody>
      </p:sp>
      <p:pic>
        <p:nvPicPr>
          <p:cNvPr id="431" name="Google Shape;431;p89"/>
          <p:cNvPicPr preferRelativeResize="0"/>
          <p:nvPr/>
        </p:nvPicPr>
        <p:blipFill rotWithShape="1">
          <a:blip r:embed="rId3">
            <a:alphaModFix/>
          </a:blip>
          <a:srcRect b="0" l="0" r="0" t="0"/>
          <a:stretch/>
        </p:blipFill>
        <p:spPr>
          <a:xfrm>
            <a:off x="6965343" y="204544"/>
            <a:ext cx="922352" cy="56263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90"/>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437" name="Google Shape;437;p90"/>
          <p:cNvSpPr txBox="1"/>
          <p:nvPr/>
        </p:nvSpPr>
        <p:spPr>
          <a:xfrm>
            <a:off x="400050" y="328723"/>
            <a:ext cx="7519307" cy="383182"/>
          </a:xfrm>
          <a:prstGeom prst="rect">
            <a:avLst/>
          </a:prstGeom>
          <a:noFill/>
          <a:ln>
            <a:noFill/>
          </a:ln>
        </p:spPr>
        <p:txBody>
          <a:bodyPr anchorCtr="0" anchor="ctr" bIns="34275" lIns="68575" spcFirstLastPara="1" rIns="68575" wrap="square" tIns="34275">
            <a:spAutoFit/>
          </a:bodyPr>
          <a:lstStyle/>
          <a:p>
            <a:pPr indent="0" lvl="0" marL="0" marR="0" rtl="0" algn="l">
              <a:lnSpc>
                <a:spcPct val="80000"/>
              </a:lnSpc>
              <a:spcBef>
                <a:spcPts val="0"/>
              </a:spcBef>
              <a:spcAft>
                <a:spcPts val="0"/>
              </a:spcAft>
              <a:buClr>
                <a:srgbClr val="000000"/>
              </a:buClr>
              <a:buSzPts val="2400"/>
              <a:buFont typeface="Arial"/>
              <a:buNone/>
            </a:pPr>
            <a:r>
              <a:rPr b="1" i="0" lang="en-US" sz="2400" u="none" cap="none" strike="noStrike">
                <a:solidFill>
                  <a:srgbClr val="362C7C"/>
                </a:solidFill>
                <a:latin typeface="Miriam Libre"/>
                <a:ea typeface="Miriam Libre"/>
                <a:cs typeface="Miriam Libre"/>
                <a:sym typeface="Miriam Libre"/>
              </a:rPr>
              <a:t>Express</a:t>
            </a:r>
            <a:endParaRPr/>
          </a:p>
        </p:txBody>
      </p:sp>
      <p:sp>
        <p:nvSpPr>
          <p:cNvPr id="438" name="Google Shape;438;p90"/>
          <p:cNvSpPr/>
          <p:nvPr/>
        </p:nvSpPr>
        <p:spPr>
          <a:xfrm>
            <a:off x="341744" y="791526"/>
            <a:ext cx="7577613" cy="954107"/>
          </a:xfrm>
          <a:prstGeom prst="rect">
            <a:avLst/>
          </a:prstGeom>
          <a:noFill/>
          <a:ln>
            <a:noFill/>
          </a:ln>
        </p:spPr>
        <p:txBody>
          <a:bodyPr anchorCtr="0" anchor="t" bIns="45700" lIns="91425" spcFirstLastPara="1" rIns="91425" wrap="square" tIns="45700">
            <a:spAutoFit/>
          </a:bodyPr>
          <a:lstStyle/>
          <a:p>
            <a:pPr indent="-214313" lvl="0" marL="214313" marR="0" rtl="0" algn="just">
              <a:lnSpc>
                <a:spcPct val="100000"/>
              </a:lnSpc>
              <a:spcBef>
                <a:spcPts val="0"/>
              </a:spcBef>
              <a:spcAft>
                <a:spcPts val="0"/>
              </a:spcAft>
              <a:buClr>
                <a:srgbClr val="000000"/>
              </a:buClr>
              <a:buSzPts val="1400"/>
              <a:buFont typeface="Courier New"/>
              <a:buChar char="o"/>
            </a:pPr>
            <a:r>
              <a:rPr b="0" i="0" lang="en-US" sz="1400" u="none" cap="none" strike="noStrike">
                <a:solidFill>
                  <a:schemeClr val="dk1"/>
                </a:solidFill>
                <a:latin typeface="Barlow Light"/>
                <a:ea typeface="Barlow Light"/>
                <a:cs typeface="Barlow Light"/>
                <a:sym typeface="Barlow Light"/>
              </a:rPr>
              <a:t>Es una infraestructura de aplicaciones web Node.js mínima y flexible que proporciona un conjunto sólido de características para las aplicaciones web y móviles.</a:t>
            </a:r>
            <a:endParaRPr/>
          </a:p>
          <a:p>
            <a:pPr indent="-214313" lvl="0" marL="214313" marR="0" rtl="0" algn="just">
              <a:lnSpc>
                <a:spcPct val="100000"/>
              </a:lnSpc>
              <a:spcBef>
                <a:spcPts val="0"/>
              </a:spcBef>
              <a:spcAft>
                <a:spcPts val="0"/>
              </a:spcAft>
              <a:buClr>
                <a:srgbClr val="000000"/>
              </a:buClr>
              <a:buSzPts val="1400"/>
              <a:buFont typeface="Courier New"/>
              <a:buChar char="o"/>
            </a:pPr>
            <a:r>
              <a:rPr b="0" i="0" lang="en-US" sz="1400" u="none" cap="none" strike="noStrike">
                <a:solidFill>
                  <a:schemeClr val="dk1"/>
                </a:solidFill>
                <a:latin typeface="Barlow Light"/>
                <a:ea typeface="Barlow Light"/>
                <a:cs typeface="Barlow Light"/>
                <a:sym typeface="Barlow Light"/>
              </a:rPr>
              <a:t>Con miles de métodos de programa de utilidad HTTP y middleware a su disposición, la creación de una API sólida es rápida y sencilla.</a:t>
            </a:r>
            <a:endParaRPr/>
          </a:p>
        </p:txBody>
      </p:sp>
      <p:pic>
        <p:nvPicPr>
          <p:cNvPr descr="KEYNOTE: Express, State of the Union by Doug Wilson, Express" id="439" name="Google Shape;439;p90"/>
          <p:cNvPicPr preferRelativeResize="0"/>
          <p:nvPr/>
        </p:nvPicPr>
        <p:blipFill rotWithShape="1">
          <a:blip r:embed="rId3">
            <a:alphaModFix/>
          </a:blip>
          <a:srcRect b="0" l="0" r="0" t="0"/>
          <a:stretch/>
        </p:blipFill>
        <p:spPr>
          <a:xfrm>
            <a:off x="1873703" y="2024294"/>
            <a:ext cx="4572000" cy="2571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1"/>
                                        <p:tgtEl>
                                          <p:spTgt spid="4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91"/>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pic>
        <p:nvPicPr>
          <p:cNvPr id="445" name="Google Shape;445;p91"/>
          <p:cNvPicPr preferRelativeResize="0"/>
          <p:nvPr/>
        </p:nvPicPr>
        <p:blipFill rotWithShape="1">
          <a:blip r:embed="rId3">
            <a:alphaModFix/>
          </a:blip>
          <a:srcRect b="0" l="0" r="0" t="0"/>
          <a:stretch/>
        </p:blipFill>
        <p:spPr>
          <a:xfrm>
            <a:off x="6965343" y="204544"/>
            <a:ext cx="922352" cy="562635"/>
          </a:xfrm>
          <a:prstGeom prst="rect">
            <a:avLst/>
          </a:prstGeom>
          <a:noFill/>
          <a:ln>
            <a:noFill/>
          </a:ln>
        </p:spPr>
      </p:pic>
      <p:sp>
        <p:nvSpPr>
          <p:cNvPr id="446" name="Google Shape;446;p91"/>
          <p:cNvSpPr txBox="1"/>
          <p:nvPr/>
        </p:nvSpPr>
        <p:spPr>
          <a:xfrm>
            <a:off x="345715" y="328722"/>
            <a:ext cx="4089900" cy="364800"/>
          </a:xfrm>
          <a:prstGeom prst="rect">
            <a:avLst/>
          </a:prstGeom>
          <a:noFill/>
          <a:ln>
            <a:noFill/>
          </a:ln>
        </p:spPr>
        <p:txBody>
          <a:bodyPr anchorCtr="0" anchor="ctr" bIns="34275" lIns="68575" spcFirstLastPara="1" rIns="68575" wrap="square" tIns="34275">
            <a:spAutoFit/>
          </a:bodyPr>
          <a:lstStyle/>
          <a:p>
            <a:pPr indent="0" lvl="0" marL="0" marR="0" rtl="0" algn="l">
              <a:lnSpc>
                <a:spcPct val="80000"/>
              </a:lnSpc>
              <a:spcBef>
                <a:spcPts val="0"/>
              </a:spcBef>
              <a:spcAft>
                <a:spcPts val="0"/>
              </a:spcAft>
              <a:buClr>
                <a:srgbClr val="000000"/>
              </a:buClr>
              <a:buSzPts val="2400"/>
              <a:buFont typeface="Arial"/>
              <a:buNone/>
            </a:pPr>
            <a:r>
              <a:rPr b="1" i="0" lang="en-US" sz="2400" u="none" cap="none" strike="noStrike">
                <a:solidFill>
                  <a:srgbClr val="362C7C"/>
                </a:solidFill>
                <a:latin typeface="Miriam Libre"/>
                <a:ea typeface="Miriam Libre"/>
                <a:cs typeface="Miriam Libre"/>
                <a:sym typeface="Miriam Libre"/>
              </a:rPr>
              <a:t>Arquitectura de Node.Js</a:t>
            </a:r>
            <a:endParaRPr b="1" i="0" sz="2400" u="none" cap="none" strike="noStrike">
              <a:solidFill>
                <a:srgbClr val="362C7C"/>
              </a:solidFill>
              <a:latin typeface="Miriam Libre"/>
              <a:ea typeface="Miriam Libre"/>
              <a:cs typeface="Miriam Libre"/>
              <a:sym typeface="Miriam Libre"/>
            </a:endParaRPr>
          </a:p>
        </p:txBody>
      </p:sp>
      <p:sp>
        <p:nvSpPr>
          <p:cNvPr id="447" name="Google Shape;447;p91"/>
          <p:cNvSpPr/>
          <p:nvPr/>
        </p:nvSpPr>
        <p:spPr>
          <a:xfrm>
            <a:off x="298900" y="822375"/>
            <a:ext cx="7588800" cy="1323300"/>
          </a:xfrm>
          <a:prstGeom prst="rect">
            <a:avLst/>
          </a:prstGeom>
          <a:noFill/>
          <a:ln>
            <a:noFill/>
          </a:ln>
        </p:spPr>
        <p:txBody>
          <a:bodyPr anchorCtr="0" anchor="t" bIns="45700" lIns="91425" spcFirstLastPara="1" rIns="91425" wrap="square" tIns="45700">
            <a:spAutoFit/>
          </a:bodyPr>
          <a:lstStyle/>
          <a:p>
            <a:pPr indent="-214313" lvl="0" marL="214313" marR="0" rtl="0" algn="just">
              <a:lnSpc>
                <a:spcPct val="100000"/>
              </a:lnSpc>
              <a:spcBef>
                <a:spcPts val="0"/>
              </a:spcBef>
              <a:spcAft>
                <a:spcPts val="0"/>
              </a:spcAft>
              <a:buClr>
                <a:srgbClr val="000000"/>
              </a:buClr>
              <a:buSzPts val="1600"/>
              <a:buFont typeface="Courier New"/>
              <a:buChar char="o"/>
            </a:pPr>
            <a:r>
              <a:rPr i="0" lang="en-US" sz="1600" u="none" cap="none" strike="noStrike">
                <a:solidFill>
                  <a:schemeClr val="dk1"/>
                </a:solidFill>
                <a:latin typeface="Barlow"/>
                <a:ea typeface="Barlow"/>
                <a:cs typeface="Barlow"/>
                <a:sym typeface="Barlow"/>
              </a:rPr>
              <a:t>package.json:</a:t>
            </a:r>
            <a:r>
              <a:rPr b="1" i="0" lang="en-US" sz="1600" u="none" cap="none" strike="noStrike">
                <a:solidFill>
                  <a:schemeClr val="dk1"/>
                </a:solidFill>
                <a:latin typeface="Barlow Light"/>
                <a:ea typeface="Barlow Light"/>
                <a:cs typeface="Barlow Light"/>
                <a:sym typeface="Barlow Light"/>
              </a:rPr>
              <a:t> </a:t>
            </a:r>
            <a:r>
              <a:rPr b="0" i="0" lang="en-US" sz="1600" u="none" cap="none" strike="noStrike">
                <a:solidFill>
                  <a:schemeClr val="dk1"/>
                </a:solidFill>
                <a:latin typeface="Barlow Light"/>
                <a:ea typeface="Barlow Light"/>
                <a:cs typeface="Barlow Light"/>
                <a:sym typeface="Barlow Light"/>
              </a:rPr>
              <a:t>Generalmente en la raíz del proyecto, contiene metadatos sobre su aplicación o modulo, así como la lista de dependencias.</a:t>
            </a:r>
            <a:endParaRPr/>
          </a:p>
          <a:p>
            <a:pPr indent="-112713" lvl="0" marL="214313" marR="0" rtl="0" algn="just">
              <a:lnSpc>
                <a:spcPct val="100000"/>
              </a:lnSpc>
              <a:spcBef>
                <a:spcPts val="0"/>
              </a:spcBef>
              <a:spcAft>
                <a:spcPts val="0"/>
              </a:spcAft>
              <a:buClr>
                <a:srgbClr val="000000"/>
              </a:buClr>
              <a:buSzPts val="1600"/>
              <a:buFont typeface="Courier New"/>
              <a:buNone/>
            </a:pPr>
            <a:r>
              <a:t/>
            </a:r>
            <a:endParaRPr b="0" i="0" sz="1600" u="none" cap="none" strike="noStrike">
              <a:solidFill>
                <a:schemeClr val="dk1"/>
              </a:solidFill>
              <a:latin typeface="Barlow Light"/>
              <a:ea typeface="Barlow Light"/>
              <a:cs typeface="Barlow Light"/>
              <a:sym typeface="Barlow Light"/>
            </a:endParaRPr>
          </a:p>
          <a:p>
            <a:pPr indent="-214313" lvl="0" marL="214313" marR="0" rtl="0" algn="just">
              <a:lnSpc>
                <a:spcPct val="100000"/>
              </a:lnSpc>
              <a:spcBef>
                <a:spcPts val="0"/>
              </a:spcBef>
              <a:spcAft>
                <a:spcPts val="0"/>
              </a:spcAft>
              <a:buClr>
                <a:srgbClr val="000000"/>
              </a:buClr>
              <a:buSzPts val="1600"/>
              <a:buFont typeface="Courier New"/>
              <a:buChar char="o"/>
            </a:pPr>
            <a:r>
              <a:rPr lang="en-US" sz="1600">
                <a:solidFill>
                  <a:schemeClr val="dk1"/>
                </a:solidFill>
                <a:latin typeface="Barlow Light"/>
                <a:ea typeface="Barlow Light"/>
                <a:cs typeface="Barlow Light"/>
                <a:sym typeface="Barlow Light"/>
              </a:rPr>
              <a:t>El comando </a:t>
            </a:r>
            <a:r>
              <a:rPr b="1" i="0" lang="en-US" sz="1600" u="none" cap="none" strike="noStrike">
                <a:solidFill>
                  <a:schemeClr val="dk1"/>
                </a:solidFill>
                <a:latin typeface="Barlow"/>
                <a:ea typeface="Barlow"/>
                <a:cs typeface="Barlow"/>
                <a:sym typeface="Barlow"/>
              </a:rPr>
              <a:t>npm install</a:t>
            </a:r>
            <a:r>
              <a:rPr b="0" i="0" lang="en-US" sz="1600" u="none" cap="none" strike="noStrike">
                <a:solidFill>
                  <a:schemeClr val="dk1"/>
                </a:solidFill>
                <a:latin typeface="Barlow Light"/>
                <a:ea typeface="Barlow Light"/>
                <a:cs typeface="Barlow Light"/>
                <a:sym typeface="Barlow Light"/>
              </a:rPr>
              <a:t> </a:t>
            </a:r>
            <a:r>
              <a:rPr lang="en-US" sz="1600">
                <a:solidFill>
                  <a:schemeClr val="dk1"/>
                </a:solidFill>
                <a:latin typeface="Barlow Light"/>
                <a:ea typeface="Barlow Light"/>
                <a:cs typeface="Barlow Light"/>
                <a:sym typeface="Barlow Light"/>
              </a:rPr>
              <a:t>es usado para</a:t>
            </a:r>
            <a:r>
              <a:rPr b="0" i="0" lang="en-US" sz="1600" u="none" cap="none" strike="noStrike">
                <a:solidFill>
                  <a:schemeClr val="dk1"/>
                </a:solidFill>
                <a:latin typeface="Barlow Light"/>
                <a:ea typeface="Barlow Light"/>
                <a:cs typeface="Barlow Light"/>
                <a:sym typeface="Barlow Light"/>
              </a:rPr>
              <a:t> instalar dependencias y módulos.</a:t>
            </a:r>
            <a:endParaRPr/>
          </a:p>
        </p:txBody>
      </p:sp>
      <p:pic>
        <p:nvPicPr>
          <p:cNvPr id="448" name="Google Shape;448;p91"/>
          <p:cNvPicPr preferRelativeResize="0"/>
          <p:nvPr/>
        </p:nvPicPr>
        <p:blipFill>
          <a:blip r:embed="rId4">
            <a:alphaModFix/>
          </a:blip>
          <a:stretch>
            <a:fillRect/>
          </a:stretch>
        </p:blipFill>
        <p:spPr>
          <a:xfrm>
            <a:off x="2408975" y="2045625"/>
            <a:ext cx="3368648" cy="2952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
          <p:cNvSpPr/>
          <p:nvPr/>
        </p:nvSpPr>
        <p:spPr>
          <a:xfrm>
            <a:off x="915440" y="3474820"/>
            <a:ext cx="3651075"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8FFD5"/>
              </a:solidFill>
              <a:latin typeface="Arial"/>
              <a:ea typeface="Arial"/>
              <a:cs typeface="Arial"/>
              <a:sym typeface="Arial"/>
            </a:endParaRPr>
          </a:p>
        </p:txBody>
      </p:sp>
      <p:sp>
        <p:nvSpPr>
          <p:cNvPr id="257" name="Google Shape;257;p2"/>
          <p:cNvSpPr/>
          <p:nvPr/>
        </p:nvSpPr>
        <p:spPr>
          <a:xfrm>
            <a:off x="915441" y="2773470"/>
            <a:ext cx="3651074"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8FFD5"/>
              </a:solidFill>
              <a:latin typeface="Arial"/>
              <a:ea typeface="Arial"/>
              <a:cs typeface="Arial"/>
              <a:sym typeface="Arial"/>
            </a:endParaRPr>
          </a:p>
        </p:txBody>
      </p:sp>
      <p:sp>
        <p:nvSpPr>
          <p:cNvPr id="258" name="Google Shape;258;p2"/>
          <p:cNvSpPr/>
          <p:nvPr/>
        </p:nvSpPr>
        <p:spPr>
          <a:xfrm>
            <a:off x="915440" y="2072120"/>
            <a:ext cx="3589509"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8FFD5"/>
              </a:solidFill>
              <a:latin typeface="Arial"/>
              <a:ea typeface="Arial"/>
              <a:cs typeface="Arial"/>
              <a:sym typeface="Arial"/>
            </a:endParaRPr>
          </a:p>
        </p:txBody>
      </p:sp>
      <p:sp>
        <p:nvSpPr>
          <p:cNvPr id="259" name="Google Shape;259;p2"/>
          <p:cNvSpPr txBox="1"/>
          <p:nvPr>
            <p:ph idx="4" type="ctrTitle"/>
          </p:nvPr>
        </p:nvSpPr>
        <p:spPr>
          <a:xfrm>
            <a:off x="277419" y="250823"/>
            <a:ext cx="8599544" cy="791585"/>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b="1" lang="en-US" sz="2400">
                <a:solidFill>
                  <a:srgbClr val="FFFFFF"/>
                </a:solidFill>
                <a:latin typeface="Arial"/>
                <a:ea typeface="Arial"/>
                <a:cs typeface="Arial"/>
                <a:sym typeface="Arial"/>
              </a:rPr>
              <a:t>TABLA DE CONTENIDOS</a:t>
            </a:r>
            <a:endParaRPr b="1" sz="2400">
              <a:solidFill>
                <a:srgbClr val="FFFFFF"/>
              </a:solidFill>
              <a:latin typeface="Arial"/>
              <a:ea typeface="Arial"/>
              <a:cs typeface="Arial"/>
              <a:sym typeface="Arial"/>
            </a:endParaRPr>
          </a:p>
        </p:txBody>
      </p:sp>
      <p:sp>
        <p:nvSpPr>
          <p:cNvPr id="260" name="Google Shape;260;p2"/>
          <p:cNvSpPr txBox="1"/>
          <p:nvPr>
            <p:ph type="ctrTitle"/>
          </p:nvPr>
        </p:nvSpPr>
        <p:spPr>
          <a:xfrm>
            <a:off x="920948" y="2071215"/>
            <a:ext cx="2958738" cy="380645"/>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100"/>
              <a:buNone/>
            </a:pPr>
            <a:r>
              <a:rPr lang="en-US" sz="1000">
                <a:solidFill>
                  <a:schemeClr val="dk1"/>
                </a:solidFill>
              </a:rPr>
              <a:t>APLICACIONES BASADAS EN RED</a:t>
            </a:r>
            <a:endParaRPr sz="1000">
              <a:solidFill>
                <a:schemeClr val="dk1"/>
              </a:solidFill>
            </a:endParaRPr>
          </a:p>
        </p:txBody>
      </p:sp>
      <p:sp>
        <p:nvSpPr>
          <p:cNvPr id="261" name="Google Shape;261;p2"/>
          <p:cNvSpPr txBox="1"/>
          <p:nvPr>
            <p:ph idx="2" type="ctrTitle"/>
          </p:nvPr>
        </p:nvSpPr>
        <p:spPr>
          <a:xfrm>
            <a:off x="911996" y="3473909"/>
            <a:ext cx="3549743" cy="382809"/>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100"/>
              <a:buNone/>
            </a:pPr>
            <a:r>
              <a:rPr lang="en-US" sz="1000">
                <a:solidFill>
                  <a:schemeClr val="dk1"/>
                </a:solidFill>
              </a:rPr>
              <a:t>GESTORES DE BASE DE DATOS</a:t>
            </a:r>
            <a:endParaRPr sz="1000">
              <a:solidFill>
                <a:schemeClr val="dk1"/>
              </a:solidFill>
            </a:endParaRPr>
          </a:p>
        </p:txBody>
      </p:sp>
      <p:sp>
        <p:nvSpPr>
          <p:cNvPr id="262" name="Google Shape;262;p2"/>
          <p:cNvSpPr txBox="1"/>
          <p:nvPr>
            <p:ph idx="3" type="ctrTitle"/>
          </p:nvPr>
        </p:nvSpPr>
        <p:spPr>
          <a:xfrm>
            <a:off x="915439" y="2793791"/>
            <a:ext cx="3589511" cy="338554"/>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100"/>
              <a:buNone/>
            </a:pPr>
            <a:r>
              <a:rPr lang="en-US" sz="1000">
                <a:solidFill>
                  <a:schemeClr val="dk1"/>
                </a:solidFill>
              </a:rPr>
              <a:t>TECNOLOGÍAS WEB PARA DISPOSITIVOS TELEMÁTICOS</a:t>
            </a:r>
            <a:endParaRPr sz="1000">
              <a:solidFill>
                <a:schemeClr val="dk1"/>
              </a:solidFill>
            </a:endParaRPr>
          </a:p>
        </p:txBody>
      </p:sp>
      <p:cxnSp>
        <p:nvCxnSpPr>
          <p:cNvPr id="263" name="Google Shape;263;p2"/>
          <p:cNvCxnSpPr/>
          <p:nvPr/>
        </p:nvCxnSpPr>
        <p:spPr>
          <a:xfrm>
            <a:off x="0" y="1197575"/>
            <a:ext cx="6542948" cy="0"/>
          </a:xfrm>
          <a:prstGeom prst="straightConnector1">
            <a:avLst/>
          </a:prstGeom>
          <a:noFill/>
          <a:ln cap="flat" cmpd="sng" w="9525">
            <a:solidFill>
              <a:schemeClr val="accent1"/>
            </a:solidFill>
            <a:prstDash val="solid"/>
            <a:round/>
            <a:headEnd len="sm" w="sm" type="none"/>
            <a:tailEnd len="sm" w="sm" type="none"/>
          </a:ln>
        </p:spPr>
      </p:cxnSp>
      <p:sp>
        <p:nvSpPr>
          <p:cNvPr id="264" name="Google Shape;264;p2"/>
          <p:cNvSpPr/>
          <p:nvPr/>
        </p:nvSpPr>
        <p:spPr>
          <a:xfrm>
            <a:off x="399141" y="2050670"/>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8FFD5"/>
              </a:solidFill>
              <a:latin typeface="Arial"/>
              <a:ea typeface="Arial"/>
              <a:cs typeface="Arial"/>
              <a:sym typeface="Arial"/>
            </a:endParaRPr>
          </a:p>
        </p:txBody>
      </p:sp>
      <p:sp>
        <p:nvSpPr>
          <p:cNvPr id="265" name="Google Shape;265;p2"/>
          <p:cNvSpPr/>
          <p:nvPr/>
        </p:nvSpPr>
        <p:spPr>
          <a:xfrm>
            <a:off x="399141" y="2752020"/>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8FFD5"/>
              </a:solidFill>
              <a:latin typeface="Arial"/>
              <a:ea typeface="Arial"/>
              <a:cs typeface="Arial"/>
              <a:sym typeface="Arial"/>
            </a:endParaRPr>
          </a:p>
        </p:txBody>
      </p:sp>
      <p:sp>
        <p:nvSpPr>
          <p:cNvPr id="266" name="Google Shape;266;p2"/>
          <p:cNvSpPr/>
          <p:nvPr/>
        </p:nvSpPr>
        <p:spPr>
          <a:xfrm>
            <a:off x="399141" y="3453370"/>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8FFD5"/>
              </a:solidFill>
              <a:latin typeface="Arial"/>
              <a:ea typeface="Arial"/>
              <a:cs typeface="Arial"/>
              <a:sym typeface="Arial"/>
            </a:endParaRPr>
          </a:p>
        </p:txBody>
      </p:sp>
      <p:grpSp>
        <p:nvGrpSpPr>
          <p:cNvPr id="267" name="Google Shape;267;p2"/>
          <p:cNvGrpSpPr/>
          <p:nvPr/>
        </p:nvGrpSpPr>
        <p:grpSpPr>
          <a:xfrm>
            <a:off x="477947" y="3583457"/>
            <a:ext cx="265768" cy="163730"/>
            <a:chOff x="1319675" y="2389025"/>
            <a:chExt cx="2224000" cy="1370125"/>
          </a:xfrm>
        </p:grpSpPr>
        <p:sp>
          <p:nvSpPr>
            <p:cNvPr id="268" name="Google Shape;268;p2"/>
            <p:cNvSpPr/>
            <p:nvPr/>
          </p:nvSpPr>
          <p:spPr>
            <a:xfrm>
              <a:off x="1319675" y="2389025"/>
              <a:ext cx="1396475" cy="1369625"/>
            </a:xfrm>
            <a:custGeom>
              <a:rect b="b" l="l" r="r" t="t"/>
              <a:pathLst>
                <a:path extrusionOk="0" h="54785" w="55859">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69" name="Google Shape;269;p2"/>
            <p:cNvSpPr/>
            <p:nvPr/>
          </p:nvSpPr>
          <p:spPr>
            <a:xfrm>
              <a:off x="2902125" y="2587450"/>
              <a:ext cx="641550" cy="1171700"/>
            </a:xfrm>
            <a:custGeom>
              <a:rect b="b" l="l" r="r" t="t"/>
              <a:pathLst>
                <a:path extrusionOk="0" h="46868" w="25662">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270" name="Google Shape;270;p2"/>
          <p:cNvSpPr/>
          <p:nvPr/>
        </p:nvSpPr>
        <p:spPr>
          <a:xfrm>
            <a:off x="5281437" y="2757554"/>
            <a:ext cx="2681532" cy="1732190"/>
          </a:xfrm>
          <a:custGeom>
            <a:rect b="b" l="l" r="r" t="t"/>
            <a:pathLst>
              <a:path extrusionOk="0" h="114110" w="176649">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2"/>
          <p:cNvSpPr/>
          <p:nvPr/>
        </p:nvSpPr>
        <p:spPr>
          <a:xfrm>
            <a:off x="5409799" y="2889711"/>
            <a:ext cx="2424808" cy="1467860"/>
          </a:xfrm>
          <a:custGeom>
            <a:rect b="b" l="l" r="r" t="t"/>
            <a:pathLst>
              <a:path extrusionOk="0" h="96697" w="159737">
                <a:moveTo>
                  <a:pt x="0" y="1"/>
                </a:moveTo>
                <a:lnTo>
                  <a:pt x="0" y="96697"/>
                </a:lnTo>
                <a:lnTo>
                  <a:pt x="159737" y="96697"/>
                </a:lnTo>
                <a:lnTo>
                  <a:pt x="159737" y="1"/>
                </a:ln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91A51"/>
              </a:solidFill>
              <a:latin typeface="Arial"/>
              <a:ea typeface="Arial"/>
              <a:cs typeface="Arial"/>
              <a:sym typeface="Arial"/>
            </a:endParaRPr>
          </a:p>
        </p:txBody>
      </p:sp>
      <p:sp>
        <p:nvSpPr>
          <p:cNvPr id="272" name="Google Shape;272;p2"/>
          <p:cNvSpPr/>
          <p:nvPr/>
        </p:nvSpPr>
        <p:spPr>
          <a:xfrm>
            <a:off x="5040611" y="4484659"/>
            <a:ext cx="3163178" cy="83900"/>
          </a:xfrm>
          <a:custGeom>
            <a:rect b="b" l="l" r="r" t="t"/>
            <a:pathLst>
              <a:path extrusionOk="0" h="5527" w="208378">
                <a:moveTo>
                  <a:pt x="0" y="1"/>
                </a:moveTo>
                <a:lnTo>
                  <a:pt x="0" y="5526"/>
                </a:lnTo>
                <a:lnTo>
                  <a:pt x="208377" y="5526"/>
                </a:lnTo>
                <a:lnTo>
                  <a:pt x="20837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8FFD5"/>
              </a:solidFill>
              <a:latin typeface="Arial"/>
              <a:ea typeface="Arial"/>
              <a:cs typeface="Arial"/>
              <a:sym typeface="Arial"/>
            </a:endParaRPr>
          </a:p>
        </p:txBody>
      </p:sp>
      <p:sp>
        <p:nvSpPr>
          <p:cNvPr id="273" name="Google Shape;273;p2"/>
          <p:cNvSpPr/>
          <p:nvPr/>
        </p:nvSpPr>
        <p:spPr>
          <a:xfrm>
            <a:off x="5409799" y="2889711"/>
            <a:ext cx="2424808" cy="141083"/>
          </a:xfrm>
          <a:custGeom>
            <a:rect b="b" l="l" r="r" t="t"/>
            <a:pathLst>
              <a:path extrusionOk="0" h="9294" w="159737">
                <a:moveTo>
                  <a:pt x="0" y="1"/>
                </a:moveTo>
                <a:lnTo>
                  <a:pt x="0" y="9294"/>
                </a:lnTo>
                <a:lnTo>
                  <a:pt x="159737" y="9294"/>
                </a:lnTo>
                <a:lnTo>
                  <a:pt x="159737" y="1"/>
                </a:ln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2"/>
          <p:cNvSpPr/>
          <p:nvPr/>
        </p:nvSpPr>
        <p:spPr>
          <a:xfrm>
            <a:off x="5548316" y="3090512"/>
            <a:ext cx="1029417" cy="521069"/>
          </a:xfrm>
          <a:custGeom>
            <a:rect b="b" l="l" r="r" t="t"/>
            <a:pathLst>
              <a:path extrusionOk="0" h="34326" w="67814">
                <a:moveTo>
                  <a:pt x="1" y="1"/>
                </a:moveTo>
                <a:lnTo>
                  <a:pt x="1" y="34326"/>
                </a:lnTo>
                <a:lnTo>
                  <a:pt x="67813" y="34326"/>
                </a:lnTo>
                <a:lnTo>
                  <a:pt x="6781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2"/>
          <p:cNvSpPr/>
          <p:nvPr/>
        </p:nvSpPr>
        <p:spPr>
          <a:xfrm>
            <a:off x="5625840" y="3182017"/>
            <a:ext cx="297407" cy="297391"/>
          </a:xfrm>
          <a:custGeom>
            <a:rect b="b" l="l" r="r" t="t"/>
            <a:pathLst>
              <a:path extrusionOk="0" h="19591" w="19592">
                <a:moveTo>
                  <a:pt x="1" y="0"/>
                </a:moveTo>
                <a:lnTo>
                  <a:pt x="1" y="19591"/>
                </a:lnTo>
                <a:lnTo>
                  <a:pt x="19591" y="19591"/>
                </a:lnTo>
                <a:lnTo>
                  <a:pt x="1959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2"/>
          <p:cNvSpPr/>
          <p:nvPr/>
        </p:nvSpPr>
        <p:spPr>
          <a:xfrm>
            <a:off x="5905426" y="3883531"/>
            <a:ext cx="908690" cy="329163"/>
          </a:xfrm>
          <a:custGeom>
            <a:rect b="b" l="l" r="r" t="t"/>
            <a:pathLst>
              <a:path extrusionOk="0" h="21684" w="59861">
                <a:moveTo>
                  <a:pt x="1" y="1"/>
                </a:moveTo>
                <a:lnTo>
                  <a:pt x="1" y="21684"/>
                </a:lnTo>
                <a:lnTo>
                  <a:pt x="59860" y="21684"/>
                </a:lnTo>
                <a:lnTo>
                  <a:pt x="5986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2"/>
          <p:cNvSpPr/>
          <p:nvPr/>
        </p:nvSpPr>
        <p:spPr>
          <a:xfrm>
            <a:off x="5965159" y="3958505"/>
            <a:ext cx="679927" cy="53403"/>
          </a:xfrm>
          <a:custGeom>
            <a:rect b="b" l="l" r="r" t="t"/>
            <a:pathLst>
              <a:path extrusionOk="0" h="3518" w="44791">
                <a:moveTo>
                  <a:pt x="1" y="1"/>
                </a:moveTo>
                <a:lnTo>
                  <a:pt x="1" y="3517"/>
                </a:lnTo>
                <a:lnTo>
                  <a:pt x="44791" y="3517"/>
                </a:lnTo>
                <a:lnTo>
                  <a:pt x="44791" y="1"/>
                </a:ln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E2A47"/>
              </a:solidFill>
              <a:latin typeface="Arial"/>
              <a:ea typeface="Arial"/>
              <a:cs typeface="Arial"/>
              <a:sym typeface="Arial"/>
            </a:endParaRPr>
          </a:p>
        </p:txBody>
      </p:sp>
      <p:sp>
        <p:nvSpPr>
          <p:cNvPr id="278" name="Google Shape;278;p2"/>
          <p:cNvSpPr/>
          <p:nvPr/>
        </p:nvSpPr>
        <p:spPr>
          <a:xfrm>
            <a:off x="5965159" y="4058905"/>
            <a:ext cx="526154" cy="52128"/>
          </a:xfrm>
          <a:custGeom>
            <a:rect b="b" l="l" r="r" t="t"/>
            <a:pathLst>
              <a:path extrusionOk="0" h="3434" w="34661">
                <a:moveTo>
                  <a:pt x="1" y="1"/>
                </a:moveTo>
                <a:lnTo>
                  <a:pt x="1" y="3433"/>
                </a:lnTo>
                <a:lnTo>
                  <a:pt x="34661" y="3433"/>
                </a:lnTo>
                <a:lnTo>
                  <a:pt x="34661" y="1"/>
                </a:ln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E2A47"/>
              </a:solidFill>
              <a:latin typeface="Arial"/>
              <a:ea typeface="Arial"/>
              <a:cs typeface="Arial"/>
              <a:sym typeface="Arial"/>
            </a:endParaRPr>
          </a:p>
        </p:txBody>
      </p:sp>
      <p:sp>
        <p:nvSpPr>
          <p:cNvPr id="279" name="Google Shape;279;p2"/>
          <p:cNvSpPr/>
          <p:nvPr/>
        </p:nvSpPr>
        <p:spPr>
          <a:xfrm>
            <a:off x="5585173" y="3883531"/>
            <a:ext cx="322818" cy="329163"/>
          </a:xfrm>
          <a:custGeom>
            <a:rect b="b" l="l" r="r" t="t"/>
            <a:pathLst>
              <a:path extrusionOk="0" h="21684" w="21266">
                <a:moveTo>
                  <a:pt x="1" y="1"/>
                </a:moveTo>
                <a:lnTo>
                  <a:pt x="1" y="21684"/>
                </a:lnTo>
                <a:lnTo>
                  <a:pt x="21265" y="21684"/>
                </a:lnTo>
                <a:lnTo>
                  <a:pt x="2126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2"/>
          <p:cNvSpPr/>
          <p:nvPr/>
        </p:nvSpPr>
        <p:spPr>
          <a:xfrm>
            <a:off x="5647442" y="3992675"/>
            <a:ext cx="218729" cy="109463"/>
          </a:xfrm>
          <a:custGeom>
            <a:rect b="b" l="l" r="r" t="t"/>
            <a:pathLst>
              <a:path extrusionOk="0" h="7211" w="14409">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2"/>
          <p:cNvSpPr/>
          <p:nvPr/>
        </p:nvSpPr>
        <p:spPr>
          <a:xfrm>
            <a:off x="6088436" y="3640803"/>
            <a:ext cx="704079" cy="155049"/>
          </a:xfrm>
          <a:custGeom>
            <a:rect b="b" l="l" r="r" t="t"/>
            <a:pathLst>
              <a:path extrusionOk="0" h="10214" w="46382">
                <a:moveTo>
                  <a:pt x="1" y="0"/>
                </a:moveTo>
                <a:lnTo>
                  <a:pt x="1" y="10214"/>
                </a:lnTo>
                <a:lnTo>
                  <a:pt x="46381" y="10214"/>
                </a:lnTo>
                <a:lnTo>
                  <a:pt x="4638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2"/>
          <p:cNvSpPr/>
          <p:nvPr/>
        </p:nvSpPr>
        <p:spPr>
          <a:xfrm>
            <a:off x="6088436" y="3448897"/>
            <a:ext cx="704079" cy="155064"/>
          </a:xfrm>
          <a:custGeom>
            <a:rect b="b" l="l" r="r" t="t"/>
            <a:pathLst>
              <a:path extrusionOk="0" h="10215" w="46382">
                <a:moveTo>
                  <a:pt x="1" y="0"/>
                </a:moveTo>
                <a:lnTo>
                  <a:pt x="1" y="10214"/>
                </a:lnTo>
                <a:lnTo>
                  <a:pt x="46381" y="10214"/>
                </a:lnTo>
                <a:lnTo>
                  <a:pt x="4638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2"/>
          <p:cNvSpPr/>
          <p:nvPr/>
        </p:nvSpPr>
        <p:spPr>
          <a:xfrm>
            <a:off x="6792499" y="3450172"/>
            <a:ext cx="155049" cy="155049"/>
          </a:xfrm>
          <a:custGeom>
            <a:rect b="b" l="l" r="r" t="t"/>
            <a:pathLst>
              <a:path extrusionOk="0" h="10214" w="10214">
                <a:moveTo>
                  <a:pt x="0" y="0"/>
                </a:moveTo>
                <a:lnTo>
                  <a:pt x="0" y="10214"/>
                </a:lnTo>
                <a:lnTo>
                  <a:pt x="10214" y="10214"/>
                </a:lnTo>
                <a:lnTo>
                  <a:pt x="10214" y="0"/>
                </a:lnTo>
                <a:close/>
              </a:path>
            </a:pathLst>
          </a:custGeom>
          <a:solidFill>
            <a:schemeClr val="accent1"/>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2"/>
          <p:cNvSpPr/>
          <p:nvPr/>
        </p:nvSpPr>
        <p:spPr>
          <a:xfrm>
            <a:off x="6984390" y="3530231"/>
            <a:ext cx="744746" cy="714234"/>
          </a:xfrm>
          <a:custGeom>
            <a:rect b="b" l="l" r="r" t="t"/>
            <a:pathLst>
              <a:path extrusionOk="0" h="47051" w="49061">
                <a:moveTo>
                  <a:pt x="1" y="1"/>
                </a:moveTo>
                <a:lnTo>
                  <a:pt x="1" y="47051"/>
                </a:lnTo>
                <a:lnTo>
                  <a:pt x="49060" y="47051"/>
                </a:lnTo>
                <a:lnTo>
                  <a:pt x="4906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2"/>
          <p:cNvSpPr/>
          <p:nvPr/>
        </p:nvSpPr>
        <p:spPr>
          <a:xfrm>
            <a:off x="7073345" y="3563278"/>
            <a:ext cx="728230" cy="623427"/>
          </a:xfrm>
          <a:custGeom>
            <a:rect b="b" l="l" r="r" t="t"/>
            <a:pathLst>
              <a:path extrusionOk="0" h="41069" w="47973">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E2A47"/>
              </a:solidFill>
              <a:latin typeface="Arial"/>
              <a:ea typeface="Arial"/>
              <a:cs typeface="Arial"/>
              <a:sym typeface="Arial"/>
            </a:endParaRPr>
          </a:p>
        </p:txBody>
      </p:sp>
      <p:sp>
        <p:nvSpPr>
          <p:cNvPr id="286" name="Google Shape;286;p2"/>
          <p:cNvSpPr/>
          <p:nvPr/>
        </p:nvSpPr>
        <p:spPr>
          <a:xfrm>
            <a:off x="7309728" y="3711966"/>
            <a:ext cx="186835" cy="328040"/>
          </a:xfrm>
          <a:custGeom>
            <a:rect b="b" l="l" r="r" t="t"/>
            <a:pathLst>
              <a:path extrusionOk="0" h="21610" w="12308">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E2A47"/>
              </a:solidFill>
              <a:latin typeface="Arial"/>
              <a:ea typeface="Arial"/>
              <a:cs typeface="Arial"/>
              <a:sym typeface="Arial"/>
            </a:endParaRPr>
          </a:p>
        </p:txBody>
      </p:sp>
      <p:sp>
        <p:nvSpPr>
          <p:cNvPr id="287" name="Google Shape;287;p2"/>
          <p:cNvSpPr/>
          <p:nvPr/>
        </p:nvSpPr>
        <p:spPr>
          <a:xfrm>
            <a:off x="7262715" y="1715447"/>
            <a:ext cx="1476741" cy="1959677"/>
          </a:xfrm>
          <a:custGeom>
            <a:rect b="b" l="l" r="r" t="t"/>
            <a:pathLst>
              <a:path extrusionOk="0" h="129096" w="97282">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2"/>
          <p:cNvSpPr/>
          <p:nvPr/>
        </p:nvSpPr>
        <p:spPr>
          <a:xfrm>
            <a:off x="7380907" y="1859050"/>
            <a:ext cx="1241633" cy="1500907"/>
          </a:xfrm>
          <a:custGeom>
            <a:rect b="b" l="l" r="r" t="t"/>
            <a:pathLst>
              <a:path extrusionOk="0" h="98874" w="81794">
                <a:moveTo>
                  <a:pt x="0" y="0"/>
                </a:moveTo>
                <a:lnTo>
                  <a:pt x="0" y="98873"/>
                </a:lnTo>
                <a:lnTo>
                  <a:pt x="81794" y="98873"/>
                </a:lnTo>
                <a:lnTo>
                  <a:pt x="81794" y="0"/>
                </a:ln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2"/>
          <p:cNvSpPr/>
          <p:nvPr/>
        </p:nvSpPr>
        <p:spPr>
          <a:xfrm>
            <a:off x="7918476" y="3434916"/>
            <a:ext cx="185560" cy="159086"/>
          </a:xfrm>
          <a:custGeom>
            <a:rect b="b" l="l" r="r" t="t"/>
            <a:pathLst>
              <a:path extrusionOk="0" h="10480" w="12224">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2"/>
          <p:cNvSpPr/>
          <p:nvPr/>
        </p:nvSpPr>
        <p:spPr>
          <a:xfrm>
            <a:off x="7982019" y="2078902"/>
            <a:ext cx="584612" cy="583352"/>
          </a:xfrm>
          <a:custGeom>
            <a:rect b="b" l="l" r="r" t="t"/>
            <a:pathLst>
              <a:path extrusionOk="0" h="38429" w="38512">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2"/>
          <p:cNvSpPr/>
          <p:nvPr/>
        </p:nvSpPr>
        <p:spPr>
          <a:xfrm>
            <a:off x="7511804" y="2180578"/>
            <a:ext cx="432099" cy="430839"/>
          </a:xfrm>
          <a:custGeom>
            <a:rect b="b" l="l" r="r" t="t"/>
            <a:pathLst>
              <a:path extrusionOk="0" h="28382" w="28465">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2"/>
          <p:cNvSpPr/>
          <p:nvPr/>
        </p:nvSpPr>
        <p:spPr>
          <a:xfrm>
            <a:off x="7629995" y="2588525"/>
            <a:ext cx="636710" cy="635450"/>
          </a:xfrm>
          <a:custGeom>
            <a:rect b="b" l="l" r="r" t="t"/>
            <a:pathLst>
              <a:path extrusionOk="0" h="41861" w="41944">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3" name="Google Shape;293;p2"/>
          <p:cNvGrpSpPr/>
          <p:nvPr/>
        </p:nvGrpSpPr>
        <p:grpSpPr>
          <a:xfrm>
            <a:off x="474630" y="2885401"/>
            <a:ext cx="265768" cy="163730"/>
            <a:chOff x="1319675" y="2389025"/>
            <a:chExt cx="2224000" cy="1370125"/>
          </a:xfrm>
        </p:grpSpPr>
        <p:sp>
          <p:nvSpPr>
            <p:cNvPr id="294" name="Google Shape;294;p2"/>
            <p:cNvSpPr/>
            <p:nvPr/>
          </p:nvSpPr>
          <p:spPr>
            <a:xfrm>
              <a:off x="1319675" y="2389025"/>
              <a:ext cx="1396475" cy="1369625"/>
            </a:xfrm>
            <a:custGeom>
              <a:rect b="b" l="l" r="r" t="t"/>
              <a:pathLst>
                <a:path extrusionOk="0" h="54785" w="55859">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95" name="Google Shape;295;p2"/>
            <p:cNvSpPr/>
            <p:nvPr/>
          </p:nvSpPr>
          <p:spPr>
            <a:xfrm>
              <a:off x="2902125" y="2587450"/>
              <a:ext cx="641550" cy="1171700"/>
            </a:xfrm>
            <a:custGeom>
              <a:rect b="b" l="l" r="r" t="t"/>
              <a:pathLst>
                <a:path extrusionOk="0" h="46868" w="25662">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grpSp>
        <p:nvGrpSpPr>
          <p:cNvPr id="296" name="Google Shape;296;p2"/>
          <p:cNvGrpSpPr/>
          <p:nvPr/>
        </p:nvGrpSpPr>
        <p:grpSpPr>
          <a:xfrm>
            <a:off x="467577" y="2178279"/>
            <a:ext cx="265768" cy="163730"/>
            <a:chOff x="1319675" y="2389025"/>
            <a:chExt cx="2224000" cy="1370125"/>
          </a:xfrm>
        </p:grpSpPr>
        <p:sp>
          <p:nvSpPr>
            <p:cNvPr id="297" name="Google Shape;297;p2"/>
            <p:cNvSpPr/>
            <p:nvPr/>
          </p:nvSpPr>
          <p:spPr>
            <a:xfrm>
              <a:off x="1319675" y="2389025"/>
              <a:ext cx="1396475" cy="1369625"/>
            </a:xfrm>
            <a:custGeom>
              <a:rect b="b" l="l" r="r" t="t"/>
              <a:pathLst>
                <a:path extrusionOk="0" h="54785" w="55859">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98" name="Google Shape;298;p2"/>
            <p:cNvSpPr/>
            <p:nvPr/>
          </p:nvSpPr>
          <p:spPr>
            <a:xfrm>
              <a:off x="2902125" y="2587450"/>
              <a:ext cx="641550" cy="1171700"/>
            </a:xfrm>
            <a:custGeom>
              <a:rect b="b" l="l" r="r" t="t"/>
              <a:pathLst>
                <a:path extrusionOk="0" h="46868" w="25662">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299" name="Google Shape;299;p2"/>
          <p:cNvSpPr/>
          <p:nvPr/>
        </p:nvSpPr>
        <p:spPr>
          <a:xfrm>
            <a:off x="355126" y="1351576"/>
            <a:ext cx="626552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FFFFF"/>
                </a:solidFill>
                <a:latin typeface="Arial"/>
                <a:ea typeface="Arial"/>
                <a:cs typeface="Arial"/>
                <a:sym typeface="Arial"/>
              </a:rPr>
              <a:t>UNIDAD 2. ADMINISTRACIÓN DE TECNOLOGÍAS WEB</a:t>
            </a:r>
            <a:endParaRPr b="0" i="0" sz="1600" u="none" cap="none" strike="noStrike">
              <a:solidFill>
                <a:srgbClr val="000000"/>
              </a:solidFill>
              <a:latin typeface="Arial"/>
              <a:ea typeface="Arial"/>
              <a:cs typeface="Arial"/>
              <a:sym typeface="Arial"/>
            </a:endParaRPr>
          </a:p>
        </p:txBody>
      </p:sp>
      <p:sp>
        <p:nvSpPr>
          <p:cNvPr id="300" name="Google Shape;300;p2"/>
          <p:cNvSpPr txBox="1"/>
          <p:nvPr/>
        </p:nvSpPr>
        <p:spPr>
          <a:xfrm>
            <a:off x="6382548" y="4896484"/>
            <a:ext cx="2753360" cy="2308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1" i="0" lang="en-US" sz="900" u="none" cap="none" strike="noStrike">
                <a:solidFill>
                  <a:schemeClr val="lt1"/>
                </a:solidFill>
                <a:latin typeface="Arial"/>
                <a:ea typeface="Arial"/>
                <a:cs typeface="Arial"/>
                <a:sym typeface="Arial"/>
              </a:rPr>
              <a:t>Msig. Adriana Collaguazo Jaramillo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92"/>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454" name="Google Shape;454;p92"/>
          <p:cNvSpPr txBox="1"/>
          <p:nvPr/>
        </p:nvSpPr>
        <p:spPr>
          <a:xfrm>
            <a:off x="449315" y="304507"/>
            <a:ext cx="4101123" cy="383182"/>
          </a:xfrm>
          <a:prstGeom prst="rect">
            <a:avLst/>
          </a:prstGeom>
          <a:noFill/>
          <a:ln>
            <a:noFill/>
          </a:ln>
        </p:spPr>
        <p:txBody>
          <a:bodyPr anchorCtr="0" anchor="ctr" bIns="34275" lIns="68575" spcFirstLastPara="1" rIns="68575" wrap="square" tIns="34275">
            <a:spAutoFit/>
          </a:bodyPr>
          <a:lstStyle/>
          <a:p>
            <a:pPr indent="0" lvl="0" marL="0" marR="0" rtl="0" algn="l">
              <a:lnSpc>
                <a:spcPct val="80000"/>
              </a:lnSpc>
              <a:spcBef>
                <a:spcPts val="0"/>
              </a:spcBef>
              <a:spcAft>
                <a:spcPts val="0"/>
              </a:spcAft>
              <a:buClr>
                <a:srgbClr val="000000"/>
              </a:buClr>
              <a:buSzPts val="2400"/>
              <a:buFont typeface="Arial"/>
              <a:buNone/>
            </a:pPr>
            <a:r>
              <a:rPr b="1" i="0" lang="en-US" sz="2400" u="none" cap="none" strike="noStrike">
                <a:solidFill>
                  <a:srgbClr val="362C7C"/>
                </a:solidFill>
                <a:latin typeface="Miriam Libre"/>
                <a:ea typeface="Miriam Libre"/>
                <a:cs typeface="Miriam Libre"/>
                <a:sym typeface="Miriam Libre"/>
              </a:rPr>
              <a:t>Arquitectura de Node.js</a:t>
            </a:r>
            <a:endParaRPr/>
          </a:p>
        </p:txBody>
      </p:sp>
      <p:sp>
        <p:nvSpPr>
          <p:cNvPr id="455" name="Google Shape;455;p92"/>
          <p:cNvSpPr/>
          <p:nvPr/>
        </p:nvSpPr>
        <p:spPr>
          <a:xfrm>
            <a:off x="359382" y="909054"/>
            <a:ext cx="7556075" cy="338554"/>
          </a:xfrm>
          <a:prstGeom prst="rect">
            <a:avLst/>
          </a:prstGeom>
          <a:noFill/>
          <a:ln>
            <a:noFill/>
          </a:ln>
        </p:spPr>
        <p:txBody>
          <a:bodyPr anchorCtr="0" anchor="t" bIns="45700" lIns="91425" spcFirstLastPara="1" rIns="91425" wrap="square" tIns="45700">
            <a:spAutoFit/>
          </a:bodyPr>
          <a:lstStyle/>
          <a:p>
            <a:pPr indent="-214313" lvl="0" marL="214313" marR="0" rtl="0" algn="just">
              <a:lnSpc>
                <a:spcPct val="100000"/>
              </a:lnSpc>
              <a:spcBef>
                <a:spcPts val="0"/>
              </a:spcBef>
              <a:spcAft>
                <a:spcPts val="0"/>
              </a:spcAft>
              <a:buClr>
                <a:srgbClr val="000000"/>
              </a:buClr>
              <a:buSzPts val="1600"/>
              <a:buFont typeface="Courier New"/>
              <a:buChar char="o"/>
            </a:pPr>
            <a:r>
              <a:rPr b="1" i="0" lang="en-US" sz="1600" u="none" cap="none" strike="noStrike">
                <a:solidFill>
                  <a:schemeClr val="dk1"/>
                </a:solidFill>
                <a:latin typeface="Barlow Light"/>
                <a:ea typeface="Barlow Light"/>
                <a:cs typeface="Barlow Light"/>
                <a:sym typeface="Barlow Light"/>
              </a:rPr>
              <a:t>NPM (Node Package Manager): </a:t>
            </a:r>
            <a:r>
              <a:rPr b="0" i="0" lang="en-US" sz="1600" u="none" cap="none" strike="noStrike">
                <a:solidFill>
                  <a:schemeClr val="dk1"/>
                </a:solidFill>
                <a:latin typeface="Barlow Light"/>
                <a:ea typeface="Barlow Light"/>
                <a:cs typeface="Barlow Light"/>
                <a:sym typeface="Barlow Light"/>
              </a:rPr>
              <a:t>Gestor de paquetes por defecto de Node.js.</a:t>
            </a:r>
            <a:endParaRPr/>
          </a:p>
        </p:txBody>
      </p:sp>
      <p:pic>
        <p:nvPicPr>
          <p:cNvPr id="456" name="Google Shape;456;p92"/>
          <p:cNvPicPr preferRelativeResize="0"/>
          <p:nvPr/>
        </p:nvPicPr>
        <p:blipFill rotWithShape="1">
          <a:blip r:embed="rId3">
            <a:alphaModFix/>
          </a:blip>
          <a:srcRect b="0" l="0" r="0" t="0"/>
          <a:stretch/>
        </p:blipFill>
        <p:spPr>
          <a:xfrm>
            <a:off x="6965343" y="204544"/>
            <a:ext cx="922352" cy="562635"/>
          </a:xfrm>
          <a:prstGeom prst="rect">
            <a:avLst/>
          </a:prstGeom>
          <a:noFill/>
          <a:ln>
            <a:noFill/>
          </a:ln>
        </p:spPr>
      </p:pic>
      <p:pic>
        <p:nvPicPr>
          <p:cNvPr id="457" name="Google Shape;457;p92"/>
          <p:cNvPicPr preferRelativeResize="0"/>
          <p:nvPr/>
        </p:nvPicPr>
        <p:blipFill rotWithShape="1">
          <a:blip r:embed="rId4">
            <a:alphaModFix/>
          </a:blip>
          <a:srcRect b="29014" l="15445" r="15949" t="28363"/>
          <a:stretch/>
        </p:blipFill>
        <p:spPr>
          <a:xfrm>
            <a:off x="2531454" y="2015629"/>
            <a:ext cx="3211929" cy="111224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93"/>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463" name="Google Shape;463;p93"/>
          <p:cNvSpPr/>
          <p:nvPr/>
        </p:nvSpPr>
        <p:spPr>
          <a:xfrm>
            <a:off x="256224" y="987113"/>
            <a:ext cx="7695082" cy="107721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1600" u="none" cap="none" strike="noStrike">
                <a:solidFill>
                  <a:schemeClr val="dk1"/>
                </a:solidFill>
                <a:latin typeface="Barlow Light"/>
                <a:ea typeface="Barlow Light"/>
                <a:cs typeface="Barlow Light"/>
                <a:sym typeface="Barlow Light"/>
              </a:rPr>
              <a:t>Require: </a:t>
            </a:r>
            <a:r>
              <a:rPr b="0" i="0" lang="en-US" sz="1600" u="none" cap="none" strike="noStrike">
                <a:solidFill>
                  <a:schemeClr val="dk1"/>
                </a:solidFill>
                <a:latin typeface="Barlow Light"/>
                <a:ea typeface="Barlow Light"/>
                <a:cs typeface="Barlow Light"/>
                <a:sym typeface="Barlow Light"/>
              </a:rPr>
              <a:t>Es un función que incluye módulos que existen en archivos separados. Lee un archivo JavaScript, ejecuta el archivo y luego procede a devolver el objetivo exportado. Permite importar librerías propias de la arquitectura de Node, librerías externas y nuestros propios módulos. </a:t>
            </a:r>
            <a:endParaRPr/>
          </a:p>
        </p:txBody>
      </p:sp>
      <p:pic>
        <p:nvPicPr>
          <p:cNvPr id="464" name="Google Shape;464;p93"/>
          <p:cNvPicPr preferRelativeResize="0"/>
          <p:nvPr/>
        </p:nvPicPr>
        <p:blipFill rotWithShape="1">
          <a:blip r:embed="rId3">
            <a:alphaModFix/>
          </a:blip>
          <a:srcRect b="25299" l="12505" r="12257" t="27761"/>
          <a:stretch/>
        </p:blipFill>
        <p:spPr>
          <a:xfrm>
            <a:off x="2476984" y="2823256"/>
            <a:ext cx="3253562" cy="992579"/>
          </a:xfrm>
          <a:prstGeom prst="rect">
            <a:avLst/>
          </a:prstGeom>
          <a:noFill/>
          <a:ln>
            <a:noFill/>
          </a:ln>
        </p:spPr>
      </p:pic>
      <p:pic>
        <p:nvPicPr>
          <p:cNvPr id="465" name="Google Shape;465;p93"/>
          <p:cNvPicPr preferRelativeResize="0"/>
          <p:nvPr/>
        </p:nvPicPr>
        <p:blipFill rotWithShape="1">
          <a:blip r:embed="rId4">
            <a:alphaModFix/>
          </a:blip>
          <a:srcRect b="0" l="0" r="0" t="0"/>
          <a:stretch/>
        </p:blipFill>
        <p:spPr>
          <a:xfrm>
            <a:off x="6965343" y="204544"/>
            <a:ext cx="922352" cy="562635"/>
          </a:xfrm>
          <a:prstGeom prst="rect">
            <a:avLst/>
          </a:prstGeom>
          <a:noFill/>
          <a:ln>
            <a:noFill/>
          </a:ln>
        </p:spPr>
      </p:pic>
      <p:sp>
        <p:nvSpPr>
          <p:cNvPr id="466" name="Google Shape;466;p93"/>
          <p:cNvSpPr txBox="1"/>
          <p:nvPr/>
        </p:nvSpPr>
        <p:spPr>
          <a:xfrm>
            <a:off x="345949" y="314006"/>
            <a:ext cx="4101123" cy="383182"/>
          </a:xfrm>
          <a:prstGeom prst="rect">
            <a:avLst/>
          </a:prstGeom>
          <a:noFill/>
          <a:ln>
            <a:noFill/>
          </a:ln>
        </p:spPr>
        <p:txBody>
          <a:bodyPr anchorCtr="0" anchor="ctr" bIns="34275" lIns="68575" spcFirstLastPara="1" rIns="68575" wrap="square" tIns="34275">
            <a:spAutoFit/>
          </a:bodyPr>
          <a:lstStyle/>
          <a:p>
            <a:pPr indent="0" lvl="0" marL="0" marR="0" rtl="0" algn="l">
              <a:lnSpc>
                <a:spcPct val="80000"/>
              </a:lnSpc>
              <a:spcBef>
                <a:spcPts val="0"/>
              </a:spcBef>
              <a:spcAft>
                <a:spcPts val="0"/>
              </a:spcAft>
              <a:buClr>
                <a:srgbClr val="000000"/>
              </a:buClr>
              <a:buSzPts val="2400"/>
              <a:buFont typeface="Arial"/>
              <a:buNone/>
            </a:pPr>
            <a:r>
              <a:rPr b="1" i="0" lang="en-US" sz="2400" u="none" cap="none" strike="noStrike">
                <a:solidFill>
                  <a:srgbClr val="362C7C"/>
                </a:solidFill>
                <a:latin typeface="Miriam Libre"/>
                <a:ea typeface="Miriam Libre"/>
                <a:cs typeface="Miriam Libre"/>
                <a:sym typeface="Miriam Libre"/>
              </a:rPr>
              <a:t>Arquitectura de Node.js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94"/>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472" name="Google Shape;472;p94"/>
          <p:cNvSpPr/>
          <p:nvPr/>
        </p:nvSpPr>
        <p:spPr>
          <a:xfrm>
            <a:off x="312696" y="609236"/>
            <a:ext cx="7613521" cy="52322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400" u="none" cap="none" strike="noStrike">
                <a:solidFill>
                  <a:schemeClr val="dk1"/>
                </a:solidFill>
                <a:latin typeface="Barlow Light"/>
                <a:ea typeface="Barlow Light"/>
                <a:cs typeface="Barlow Light"/>
                <a:sym typeface="Barlow Light"/>
              </a:rPr>
              <a:t>En el código mostrado que se encuentra en la ruta </a:t>
            </a:r>
            <a:r>
              <a:rPr b="1" i="0" lang="en-US" sz="1400" u="none" cap="none" strike="noStrike">
                <a:solidFill>
                  <a:schemeClr val="dk1"/>
                </a:solidFill>
                <a:latin typeface="Barlow Light"/>
                <a:ea typeface="Barlow Light"/>
                <a:cs typeface="Barlow Light"/>
                <a:sym typeface="Barlow Light"/>
              </a:rPr>
              <a:t>PST&gt;src&gt;app.js </a:t>
            </a:r>
            <a:r>
              <a:rPr b="0" i="0" lang="en-US" sz="1400" u="none" cap="none" strike="noStrike">
                <a:solidFill>
                  <a:schemeClr val="dk1"/>
                </a:solidFill>
                <a:latin typeface="Barlow Light"/>
                <a:ea typeface="Barlow Light"/>
                <a:cs typeface="Barlow Light"/>
                <a:sym typeface="Barlow Light"/>
              </a:rPr>
              <a:t>se define el puerto, la ruta raíz del servidor web, que definen las rutas del API.</a:t>
            </a:r>
            <a:endParaRPr/>
          </a:p>
        </p:txBody>
      </p:sp>
      <p:pic>
        <p:nvPicPr>
          <p:cNvPr id="473" name="Google Shape;473;p94"/>
          <p:cNvPicPr preferRelativeResize="0"/>
          <p:nvPr/>
        </p:nvPicPr>
        <p:blipFill rotWithShape="1">
          <a:blip r:embed="rId3">
            <a:alphaModFix/>
          </a:blip>
          <a:srcRect b="0" l="0" r="0" t="0"/>
          <a:stretch/>
        </p:blipFill>
        <p:spPr>
          <a:xfrm>
            <a:off x="6948717" y="71540"/>
            <a:ext cx="922352" cy="562635"/>
          </a:xfrm>
          <a:prstGeom prst="rect">
            <a:avLst/>
          </a:prstGeom>
          <a:noFill/>
          <a:ln>
            <a:noFill/>
          </a:ln>
        </p:spPr>
      </p:pic>
      <p:sp>
        <p:nvSpPr>
          <p:cNvPr id="474" name="Google Shape;474;p94"/>
          <p:cNvSpPr txBox="1"/>
          <p:nvPr/>
        </p:nvSpPr>
        <p:spPr>
          <a:xfrm>
            <a:off x="345949" y="222563"/>
            <a:ext cx="4094711" cy="383182"/>
          </a:xfrm>
          <a:prstGeom prst="rect">
            <a:avLst/>
          </a:prstGeom>
          <a:noFill/>
          <a:ln>
            <a:noFill/>
          </a:ln>
        </p:spPr>
        <p:txBody>
          <a:bodyPr anchorCtr="0" anchor="ctr" bIns="34275" lIns="68575" spcFirstLastPara="1" rIns="68575" wrap="square" tIns="34275">
            <a:spAutoFit/>
          </a:bodyPr>
          <a:lstStyle/>
          <a:p>
            <a:pPr indent="0" lvl="0" marL="0" marR="0" rtl="0" algn="l">
              <a:lnSpc>
                <a:spcPct val="80000"/>
              </a:lnSpc>
              <a:spcBef>
                <a:spcPts val="0"/>
              </a:spcBef>
              <a:spcAft>
                <a:spcPts val="0"/>
              </a:spcAft>
              <a:buClr>
                <a:srgbClr val="000000"/>
              </a:buClr>
              <a:buSzPts val="2400"/>
              <a:buFont typeface="Arial"/>
              <a:buNone/>
            </a:pPr>
            <a:r>
              <a:rPr b="1" i="0" lang="en-US" sz="2400" u="none" cap="none" strike="noStrike">
                <a:solidFill>
                  <a:srgbClr val="362C7C"/>
                </a:solidFill>
                <a:latin typeface="Miriam Libre"/>
                <a:ea typeface="Miriam Libre"/>
                <a:cs typeface="Miriam Libre"/>
                <a:sym typeface="Miriam Libre"/>
              </a:rPr>
              <a:t>Rutas del API en Node.js</a:t>
            </a:r>
            <a:endParaRPr/>
          </a:p>
        </p:txBody>
      </p:sp>
      <p:pic>
        <p:nvPicPr>
          <p:cNvPr id="475" name="Google Shape;475;p94"/>
          <p:cNvPicPr preferRelativeResize="0"/>
          <p:nvPr/>
        </p:nvPicPr>
        <p:blipFill rotWithShape="1">
          <a:blip r:embed="rId4">
            <a:alphaModFix/>
          </a:blip>
          <a:srcRect b="0" l="0" r="0" t="0"/>
          <a:stretch/>
        </p:blipFill>
        <p:spPr>
          <a:xfrm>
            <a:off x="1329810" y="1180184"/>
            <a:ext cx="5645795" cy="3699150"/>
          </a:xfrm>
          <a:prstGeom prst="rect">
            <a:avLst/>
          </a:prstGeom>
          <a:noFill/>
          <a:ln>
            <a:noFill/>
          </a:ln>
        </p:spPr>
      </p:pic>
      <p:sp>
        <p:nvSpPr>
          <p:cNvPr id="476" name="Google Shape;476;p94"/>
          <p:cNvSpPr txBox="1"/>
          <p:nvPr/>
        </p:nvSpPr>
        <p:spPr>
          <a:xfrm>
            <a:off x="1661786" y="1591081"/>
            <a:ext cx="689953" cy="153888"/>
          </a:xfrm>
          <a:prstGeom prst="rect">
            <a:avLst/>
          </a:prstGeom>
          <a:solidFill>
            <a:srgbClr val="262626"/>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rPr b="1" i="0" lang="en-US" sz="400" u="none" cap="none" strike="noStrike">
                <a:solidFill>
                  <a:schemeClr val="lt1"/>
                </a:solidFill>
                <a:latin typeface="Arial"/>
                <a:ea typeface="Arial"/>
                <a:cs typeface="Arial"/>
                <a:sym typeface="Arial"/>
              </a:rPr>
              <a:t>PST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95"/>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482" name="Google Shape;482;p95"/>
          <p:cNvSpPr/>
          <p:nvPr/>
        </p:nvSpPr>
        <p:spPr>
          <a:xfrm>
            <a:off x="272164" y="537429"/>
            <a:ext cx="7688015" cy="276999"/>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200" u="none" cap="none" strike="noStrike">
                <a:solidFill>
                  <a:schemeClr val="dk1"/>
                </a:solidFill>
                <a:latin typeface="Barlow Light"/>
                <a:ea typeface="Barlow Light"/>
                <a:cs typeface="Barlow Light"/>
                <a:sym typeface="Barlow Light"/>
              </a:rPr>
              <a:t>Definir en la ruta </a:t>
            </a:r>
            <a:r>
              <a:rPr b="1" i="0" lang="en-US" sz="1200" u="none" cap="none" strike="noStrike">
                <a:solidFill>
                  <a:schemeClr val="dk1"/>
                </a:solidFill>
                <a:latin typeface="Barlow Light"/>
                <a:ea typeface="Barlow Light"/>
                <a:cs typeface="Barlow Light"/>
                <a:sym typeface="Barlow Light"/>
              </a:rPr>
              <a:t>PST&gt;src&gt;controller&gt;estudiante.controller.js</a:t>
            </a:r>
            <a:r>
              <a:rPr b="0" i="0" lang="en-US" sz="1200" u="none" cap="none" strike="noStrike">
                <a:solidFill>
                  <a:schemeClr val="dk1"/>
                </a:solidFill>
                <a:latin typeface="Barlow Light"/>
                <a:ea typeface="Barlow Light"/>
                <a:cs typeface="Barlow Light"/>
                <a:sym typeface="Barlow Light"/>
              </a:rPr>
              <a:t> los métodos GET, POST para el API.</a:t>
            </a:r>
            <a:endParaRPr/>
          </a:p>
        </p:txBody>
      </p:sp>
      <p:pic>
        <p:nvPicPr>
          <p:cNvPr id="483" name="Google Shape;483;p95"/>
          <p:cNvPicPr preferRelativeResize="0"/>
          <p:nvPr/>
        </p:nvPicPr>
        <p:blipFill rotWithShape="1">
          <a:blip r:embed="rId3">
            <a:alphaModFix/>
          </a:blip>
          <a:srcRect b="0" l="0" r="0" t="0"/>
          <a:stretch/>
        </p:blipFill>
        <p:spPr>
          <a:xfrm>
            <a:off x="7121582" y="102273"/>
            <a:ext cx="922352" cy="562635"/>
          </a:xfrm>
          <a:prstGeom prst="rect">
            <a:avLst/>
          </a:prstGeom>
          <a:noFill/>
          <a:ln>
            <a:noFill/>
          </a:ln>
        </p:spPr>
      </p:pic>
      <p:sp>
        <p:nvSpPr>
          <p:cNvPr id="484" name="Google Shape;484;p95"/>
          <p:cNvSpPr txBox="1"/>
          <p:nvPr/>
        </p:nvSpPr>
        <p:spPr>
          <a:xfrm>
            <a:off x="272164" y="206569"/>
            <a:ext cx="4235775" cy="330860"/>
          </a:xfrm>
          <a:prstGeom prst="rect">
            <a:avLst/>
          </a:prstGeom>
          <a:noFill/>
          <a:ln>
            <a:noFill/>
          </a:ln>
        </p:spPr>
        <p:txBody>
          <a:bodyPr anchorCtr="0" anchor="ctr" bIns="34275" lIns="68575" spcFirstLastPara="1" rIns="68575" wrap="square" tIns="34275">
            <a:spAutoFit/>
          </a:bodyPr>
          <a:lstStyle/>
          <a:p>
            <a:pPr indent="0" lvl="0" marL="0" marR="0" rtl="0" algn="l">
              <a:lnSpc>
                <a:spcPct val="80000"/>
              </a:lnSpc>
              <a:spcBef>
                <a:spcPts val="0"/>
              </a:spcBef>
              <a:spcAft>
                <a:spcPts val="0"/>
              </a:spcAft>
              <a:buClr>
                <a:srgbClr val="000000"/>
              </a:buClr>
              <a:buSzPts val="2000"/>
              <a:buFont typeface="Arial"/>
              <a:buNone/>
            </a:pPr>
            <a:r>
              <a:rPr b="1" i="0" lang="en-US" sz="2000" u="none" cap="none" strike="noStrike">
                <a:solidFill>
                  <a:srgbClr val="362C7C"/>
                </a:solidFill>
                <a:latin typeface="Miriam Libre"/>
                <a:ea typeface="Miriam Libre"/>
                <a:cs typeface="Miriam Libre"/>
                <a:sym typeface="Miriam Libre"/>
              </a:rPr>
              <a:t>Métodos GET, POST en Node.js</a:t>
            </a:r>
            <a:endParaRPr/>
          </a:p>
        </p:txBody>
      </p:sp>
      <p:sp>
        <p:nvSpPr>
          <p:cNvPr id="485" name="Google Shape;485;p95"/>
          <p:cNvSpPr/>
          <p:nvPr/>
        </p:nvSpPr>
        <p:spPr>
          <a:xfrm>
            <a:off x="1407293" y="870747"/>
            <a:ext cx="5673469" cy="3951595"/>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US" sz="700" u="none" cap="none" strike="noStrike">
                <a:solidFill>
                  <a:srgbClr val="569CD6"/>
                </a:solidFill>
                <a:latin typeface="Arial"/>
                <a:ea typeface="Arial"/>
                <a:cs typeface="Arial"/>
                <a:sym typeface="Arial"/>
              </a:rPr>
              <a:t>const</a:t>
            </a:r>
            <a:r>
              <a:rPr b="0" i="0" lang="en-US" sz="700" u="none" cap="none" strike="noStrike">
                <a:solidFill>
                  <a:srgbClr val="D4D4D4"/>
                </a:solidFill>
                <a:latin typeface="Arial"/>
                <a:ea typeface="Arial"/>
                <a:cs typeface="Arial"/>
                <a:sym typeface="Arial"/>
              </a:rPr>
              <a:t> </a:t>
            </a:r>
            <a:r>
              <a:rPr b="0" i="0" lang="en-US" sz="700" u="none" cap="none" strike="noStrike">
                <a:solidFill>
                  <a:srgbClr val="DCDCAA"/>
                </a:solidFill>
                <a:latin typeface="Arial"/>
                <a:ea typeface="Arial"/>
                <a:cs typeface="Arial"/>
                <a:sym typeface="Arial"/>
              </a:rPr>
              <a:t>dbConnection</a:t>
            </a:r>
            <a:r>
              <a:rPr b="0" i="0" lang="en-US" sz="700" u="none" cap="none" strike="noStrike">
                <a:solidFill>
                  <a:srgbClr val="D4D4D4"/>
                </a:solidFill>
                <a:latin typeface="Arial"/>
                <a:ea typeface="Arial"/>
                <a:cs typeface="Arial"/>
                <a:sym typeface="Arial"/>
              </a:rPr>
              <a:t> = </a:t>
            </a:r>
            <a:r>
              <a:rPr b="0" i="0" lang="en-US" sz="700" u="none" cap="none" strike="noStrike">
                <a:solidFill>
                  <a:srgbClr val="DCDCAA"/>
                </a:solidFill>
                <a:latin typeface="Arial"/>
                <a:ea typeface="Arial"/>
                <a:cs typeface="Arial"/>
                <a:sym typeface="Arial"/>
              </a:rPr>
              <a:t>require</a:t>
            </a:r>
            <a:r>
              <a:rPr b="0" i="0" lang="en-US" sz="700" u="none" cap="none" strike="noStrike">
                <a:solidFill>
                  <a:srgbClr val="D4D4D4"/>
                </a:solidFill>
                <a:latin typeface="Arial"/>
                <a:ea typeface="Arial"/>
                <a:cs typeface="Arial"/>
                <a:sym typeface="Arial"/>
              </a:rPr>
              <a:t>(</a:t>
            </a:r>
            <a:r>
              <a:rPr b="0" i="0" lang="en-US" sz="700" u="none" cap="none" strike="noStrike">
                <a:solidFill>
                  <a:srgbClr val="CE9178"/>
                </a:solidFill>
                <a:latin typeface="Arial"/>
                <a:ea typeface="Arial"/>
                <a:cs typeface="Arial"/>
                <a:sym typeface="Arial"/>
              </a:rPr>
              <a:t>'../config/databaseCon'</a:t>
            </a:r>
            <a:r>
              <a:rPr b="0" i="0" lang="en-US" sz="700" u="none" cap="none" strike="noStrike">
                <a:solidFill>
                  <a:srgbClr val="D4D4D4"/>
                </a:solidFill>
                <a:latin typeface="Arial"/>
                <a:ea typeface="Arial"/>
                <a:cs typeface="Arial"/>
                <a:sym typeface="Arial"/>
              </a:rPr>
              <a:t>);</a:t>
            </a:r>
            <a:endParaRPr b="0" i="0" sz="11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b="0" i="0" lang="en-US" sz="700" u="none" cap="none" strike="noStrike">
                <a:solidFill>
                  <a:srgbClr val="569CD6"/>
                </a:solidFill>
                <a:latin typeface="Arial"/>
                <a:ea typeface="Arial"/>
                <a:cs typeface="Arial"/>
                <a:sym typeface="Arial"/>
              </a:rPr>
              <a:t>const</a:t>
            </a:r>
            <a:r>
              <a:rPr b="0" i="0" lang="en-US" sz="700" u="none" cap="none" strike="noStrike">
                <a:solidFill>
                  <a:srgbClr val="D4D4D4"/>
                </a:solidFill>
                <a:latin typeface="Arial"/>
                <a:ea typeface="Arial"/>
                <a:cs typeface="Arial"/>
                <a:sym typeface="Arial"/>
              </a:rPr>
              <a:t> </a:t>
            </a:r>
            <a:r>
              <a:rPr b="0" i="0" lang="en-US" sz="700" u="none" cap="none" strike="noStrike">
                <a:solidFill>
                  <a:srgbClr val="4FC1FF"/>
                </a:solidFill>
                <a:latin typeface="Arial"/>
                <a:ea typeface="Arial"/>
                <a:cs typeface="Arial"/>
                <a:sym typeface="Arial"/>
              </a:rPr>
              <a:t>connection</a:t>
            </a:r>
            <a:r>
              <a:rPr b="0" i="0" lang="en-US" sz="700" u="none" cap="none" strike="noStrike">
                <a:solidFill>
                  <a:srgbClr val="D4D4D4"/>
                </a:solidFill>
                <a:latin typeface="Arial"/>
                <a:ea typeface="Arial"/>
                <a:cs typeface="Arial"/>
                <a:sym typeface="Arial"/>
              </a:rPr>
              <a:t> = </a:t>
            </a:r>
            <a:r>
              <a:rPr b="0" i="0" lang="en-US" sz="700" u="none" cap="none" strike="noStrike">
                <a:solidFill>
                  <a:srgbClr val="DCDCAA"/>
                </a:solidFill>
                <a:latin typeface="Arial"/>
                <a:ea typeface="Arial"/>
                <a:cs typeface="Arial"/>
                <a:sym typeface="Arial"/>
              </a:rPr>
              <a:t>dbConnection</a:t>
            </a:r>
            <a:r>
              <a:rPr b="0" i="0" lang="en-US" sz="700" u="none" cap="none" strike="noStrike">
                <a:solidFill>
                  <a:srgbClr val="D4D4D4"/>
                </a:solidFill>
                <a:latin typeface="Arial"/>
                <a:ea typeface="Arial"/>
                <a:cs typeface="Arial"/>
                <a:sym typeface="Arial"/>
              </a:rPr>
              <a:t>();</a:t>
            </a:r>
            <a:endParaRPr b="0" i="0" sz="11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b="0" i="0" lang="en-US" sz="700" u="none" cap="none" strike="noStrike">
                <a:solidFill>
                  <a:srgbClr val="569CD6"/>
                </a:solidFill>
                <a:latin typeface="Arial"/>
                <a:ea typeface="Arial"/>
                <a:cs typeface="Arial"/>
                <a:sym typeface="Arial"/>
              </a:rPr>
              <a:t>let</a:t>
            </a:r>
            <a:r>
              <a:rPr b="0" i="0" lang="en-US" sz="700" u="none" cap="none" strike="noStrike">
                <a:solidFill>
                  <a:srgbClr val="D4D4D4"/>
                </a:solidFill>
                <a:latin typeface="Arial"/>
                <a:ea typeface="Arial"/>
                <a:cs typeface="Arial"/>
                <a:sym typeface="Arial"/>
              </a:rPr>
              <a:t> </a:t>
            </a:r>
            <a:r>
              <a:rPr b="0" i="0" lang="en-US" sz="700" u="none" cap="none" strike="noStrike">
                <a:solidFill>
                  <a:srgbClr val="DCDCAA"/>
                </a:solidFill>
                <a:latin typeface="Arial"/>
                <a:ea typeface="Arial"/>
                <a:cs typeface="Arial"/>
                <a:sym typeface="Arial"/>
              </a:rPr>
              <a:t>getEstudiante</a:t>
            </a:r>
            <a:r>
              <a:rPr b="0" i="0" lang="en-US" sz="700" u="none" cap="none" strike="noStrike">
                <a:solidFill>
                  <a:srgbClr val="D4D4D4"/>
                </a:solidFill>
                <a:latin typeface="Arial"/>
                <a:ea typeface="Arial"/>
                <a:cs typeface="Arial"/>
                <a:sym typeface="Arial"/>
              </a:rPr>
              <a:t> = </a:t>
            </a:r>
            <a:r>
              <a:rPr b="0" i="0" lang="en-US" sz="700" u="none" cap="none" strike="noStrike">
                <a:solidFill>
                  <a:srgbClr val="569CD6"/>
                </a:solidFill>
                <a:latin typeface="Arial"/>
                <a:ea typeface="Arial"/>
                <a:cs typeface="Arial"/>
                <a:sym typeface="Arial"/>
              </a:rPr>
              <a:t>async</a:t>
            </a:r>
            <a:r>
              <a:rPr b="0" i="0" lang="en-US" sz="700" u="none" cap="none" strike="noStrike">
                <a:solidFill>
                  <a:srgbClr val="D4D4D4"/>
                </a:solidFill>
                <a:latin typeface="Arial"/>
                <a:ea typeface="Arial"/>
                <a:cs typeface="Arial"/>
                <a:sym typeface="Arial"/>
              </a:rPr>
              <a:t> (</a:t>
            </a:r>
            <a:r>
              <a:rPr b="0" i="0" lang="en-US" sz="700" u="none" cap="none" strike="noStrike">
                <a:solidFill>
                  <a:srgbClr val="9CDCFE"/>
                </a:solidFill>
                <a:latin typeface="Arial"/>
                <a:ea typeface="Arial"/>
                <a:cs typeface="Arial"/>
                <a:sym typeface="Arial"/>
              </a:rPr>
              <a:t>req</a:t>
            </a:r>
            <a:r>
              <a:rPr b="0" i="0" lang="en-US" sz="700" u="none" cap="none" strike="noStrike">
                <a:solidFill>
                  <a:srgbClr val="D4D4D4"/>
                </a:solidFill>
                <a:latin typeface="Arial"/>
                <a:ea typeface="Arial"/>
                <a:cs typeface="Arial"/>
                <a:sym typeface="Arial"/>
              </a:rPr>
              <a:t>,</a:t>
            </a:r>
            <a:r>
              <a:rPr b="0" i="0" lang="en-US" sz="700" u="none" cap="none" strike="noStrike">
                <a:solidFill>
                  <a:srgbClr val="9CDCFE"/>
                </a:solidFill>
                <a:latin typeface="Arial"/>
                <a:ea typeface="Arial"/>
                <a:cs typeface="Arial"/>
                <a:sym typeface="Arial"/>
              </a:rPr>
              <a:t>res</a:t>
            </a:r>
            <a:r>
              <a:rPr b="0" i="0" lang="en-US" sz="700" u="none" cap="none" strike="noStrike">
                <a:solidFill>
                  <a:srgbClr val="D4D4D4"/>
                </a:solidFill>
                <a:latin typeface="Arial"/>
                <a:ea typeface="Arial"/>
                <a:cs typeface="Arial"/>
                <a:sym typeface="Arial"/>
              </a:rPr>
              <a:t>)</a:t>
            </a:r>
            <a:r>
              <a:rPr b="0" i="0" lang="en-US" sz="700" u="none" cap="none" strike="noStrike">
                <a:solidFill>
                  <a:srgbClr val="569CD6"/>
                </a:solidFill>
                <a:latin typeface="Arial"/>
                <a:ea typeface="Arial"/>
                <a:cs typeface="Arial"/>
                <a:sym typeface="Arial"/>
              </a:rPr>
              <a:t>=&gt;</a:t>
            </a:r>
            <a:r>
              <a:rPr b="0" i="0" lang="en-US" sz="700" u="none" cap="none" strike="noStrike">
                <a:solidFill>
                  <a:srgbClr val="D4D4D4"/>
                </a:solidFill>
                <a:latin typeface="Arial"/>
                <a:ea typeface="Arial"/>
                <a:cs typeface="Arial"/>
                <a:sym typeface="Arial"/>
              </a:rPr>
              <a:t>{</a:t>
            </a:r>
            <a:endParaRPr b="0" i="0" sz="11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b="0" i="0" lang="en-US" sz="700" u="none" cap="none" strike="noStrike">
                <a:solidFill>
                  <a:srgbClr val="D4D4D4"/>
                </a:solidFill>
                <a:latin typeface="Arial"/>
                <a:ea typeface="Arial"/>
                <a:cs typeface="Arial"/>
                <a:sym typeface="Arial"/>
              </a:rPr>
              <a:t>    </a:t>
            </a:r>
            <a:r>
              <a:rPr b="0" i="0" lang="en-US" sz="700" u="none" cap="none" strike="noStrike">
                <a:solidFill>
                  <a:srgbClr val="C586C0"/>
                </a:solidFill>
                <a:latin typeface="Arial"/>
                <a:ea typeface="Arial"/>
                <a:cs typeface="Arial"/>
                <a:sym typeface="Arial"/>
              </a:rPr>
              <a:t>await</a:t>
            </a:r>
            <a:r>
              <a:rPr b="0" i="0" lang="en-US" sz="700" u="none" cap="none" strike="noStrike">
                <a:solidFill>
                  <a:srgbClr val="D4D4D4"/>
                </a:solidFill>
                <a:latin typeface="Arial"/>
                <a:ea typeface="Arial"/>
                <a:cs typeface="Arial"/>
                <a:sym typeface="Arial"/>
              </a:rPr>
              <a:t> </a:t>
            </a:r>
            <a:r>
              <a:rPr b="0" i="0" lang="en-US" sz="700" u="none" cap="none" strike="noStrike">
                <a:solidFill>
                  <a:srgbClr val="4FC1FF"/>
                </a:solidFill>
                <a:latin typeface="Arial"/>
                <a:ea typeface="Arial"/>
                <a:cs typeface="Arial"/>
                <a:sym typeface="Arial"/>
              </a:rPr>
              <a:t>connection</a:t>
            </a:r>
            <a:r>
              <a:rPr b="0" i="0" lang="en-US" sz="700" u="none" cap="none" strike="noStrike">
                <a:solidFill>
                  <a:srgbClr val="D4D4D4"/>
                </a:solidFill>
                <a:latin typeface="Arial"/>
                <a:ea typeface="Arial"/>
                <a:cs typeface="Arial"/>
                <a:sym typeface="Arial"/>
              </a:rPr>
              <a:t>.</a:t>
            </a:r>
            <a:r>
              <a:rPr b="0" i="0" lang="en-US" sz="700" u="none" cap="none" strike="noStrike">
                <a:solidFill>
                  <a:srgbClr val="DCDCAA"/>
                </a:solidFill>
                <a:latin typeface="Arial"/>
                <a:ea typeface="Arial"/>
                <a:cs typeface="Arial"/>
                <a:sym typeface="Arial"/>
              </a:rPr>
              <a:t>query</a:t>
            </a:r>
            <a:r>
              <a:rPr b="0" i="0" lang="en-US" sz="700" u="none" cap="none" strike="noStrike">
                <a:solidFill>
                  <a:srgbClr val="D4D4D4"/>
                </a:solidFill>
                <a:latin typeface="Arial"/>
                <a:ea typeface="Arial"/>
                <a:cs typeface="Arial"/>
                <a:sym typeface="Arial"/>
              </a:rPr>
              <a:t>(</a:t>
            </a:r>
            <a:r>
              <a:rPr b="0" i="0" lang="en-US" sz="700" u="none" cap="none" strike="noStrike">
                <a:solidFill>
                  <a:srgbClr val="CE9178"/>
                </a:solidFill>
                <a:latin typeface="Arial"/>
                <a:ea typeface="Arial"/>
                <a:cs typeface="Arial"/>
                <a:sym typeface="Arial"/>
              </a:rPr>
              <a:t>"select * from estudiante"</a:t>
            </a:r>
            <a:r>
              <a:rPr b="0" i="0" lang="en-US" sz="700" u="none" cap="none" strike="noStrike">
                <a:solidFill>
                  <a:srgbClr val="D4D4D4"/>
                </a:solidFill>
                <a:latin typeface="Arial"/>
                <a:ea typeface="Arial"/>
                <a:cs typeface="Arial"/>
                <a:sym typeface="Arial"/>
              </a:rPr>
              <a:t>, (</a:t>
            </a:r>
            <a:r>
              <a:rPr b="0" i="0" lang="en-US" sz="700" u="none" cap="none" strike="noStrike">
                <a:solidFill>
                  <a:srgbClr val="9CDCFE"/>
                </a:solidFill>
                <a:latin typeface="Arial"/>
                <a:ea typeface="Arial"/>
                <a:cs typeface="Arial"/>
                <a:sym typeface="Arial"/>
              </a:rPr>
              <a:t>err</a:t>
            </a:r>
            <a:r>
              <a:rPr b="0" i="0" lang="en-US" sz="700" u="none" cap="none" strike="noStrike">
                <a:solidFill>
                  <a:srgbClr val="D4D4D4"/>
                </a:solidFill>
                <a:latin typeface="Arial"/>
                <a:ea typeface="Arial"/>
                <a:cs typeface="Arial"/>
                <a:sym typeface="Arial"/>
              </a:rPr>
              <a:t>,</a:t>
            </a:r>
            <a:r>
              <a:rPr b="0" i="0" lang="en-US" sz="700" u="none" cap="none" strike="noStrike">
                <a:solidFill>
                  <a:srgbClr val="9CDCFE"/>
                </a:solidFill>
                <a:latin typeface="Arial"/>
                <a:ea typeface="Arial"/>
                <a:cs typeface="Arial"/>
                <a:sym typeface="Arial"/>
              </a:rPr>
              <a:t>result</a:t>
            </a:r>
            <a:r>
              <a:rPr b="0" i="0" lang="en-US" sz="700" u="none" cap="none" strike="noStrike">
                <a:solidFill>
                  <a:srgbClr val="D4D4D4"/>
                </a:solidFill>
                <a:latin typeface="Arial"/>
                <a:ea typeface="Arial"/>
                <a:cs typeface="Arial"/>
                <a:sym typeface="Arial"/>
              </a:rPr>
              <a:t>)</a:t>
            </a:r>
            <a:r>
              <a:rPr b="0" i="0" lang="en-US" sz="700" u="none" cap="none" strike="noStrike">
                <a:solidFill>
                  <a:srgbClr val="569CD6"/>
                </a:solidFill>
                <a:latin typeface="Arial"/>
                <a:ea typeface="Arial"/>
                <a:cs typeface="Arial"/>
                <a:sym typeface="Arial"/>
              </a:rPr>
              <a:t>=&gt;</a:t>
            </a:r>
            <a:r>
              <a:rPr b="0" i="0" lang="en-US" sz="700" u="none" cap="none" strike="noStrike">
                <a:solidFill>
                  <a:srgbClr val="D4D4D4"/>
                </a:solidFill>
                <a:latin typeface="Arial"/>
                <a:ea typeface="Arial"/>
                <a:cs typeface="Arial"/>
                <a:sym typeface="Arial"/>
              </a:rPr>
              <a:t>{</a:t>
            </a:r>
            <a:endParaRPr b="0" i="0" sz="11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b="0" i="0" lang="en-US" sz="700" u="none" cap="none" strike="noStrike">
                <a:solidFill>
                  <a:srgbClr val="D4D4D4"/>
                </a:solidFill>
                <a:latin typeface="Arial"/>
                <a:ea typeface="Arial"/>
                <a:cs typeface="Arial"/>
                <a:sym typeface="Arial"/>
              </a:rPr>
              <a:t>        </a:t>
            </a:r>
            <a:r>
              <a:rPr b="0" i="0" lang="en-US" sz="700" u="none" cap="none" strike="noStrike">
                <a:solidFill>
                  <a:srgbClr val="C586C0"/>
                </a:solidFill>
                <a:latin typeface="Arial"/>
                <a:ea typeface="Arial"/>
                <a:cs typeface="Arial"/>
                <a:sym typeface="Arial"/>
              </a:rPr>
              <a:t>if</a:t>
            </a:r>
            <a:r>
              <a:rPr b="0" i="0" lang="en-US" sz="700" u="none" cap="none" strike="noStrike">
                <a:solidFill>
                  <a:srgbClr val="D4D4D4"/>
                </a:solidFill>
                <a:latin typeface="Arial"/>
                <a:ea typeface="Arial"/>
                <a:cs typeface="Arial"/>
                <a:sym typeface="Arial"/>
              </a:rPr>
              <a:t> (</a:t>
            </a:r>
            <a:r>
              <a:rPr b="0" i="0" lang="en-US" sz="700" u="none" cap="none" strike="noStrike">
                <a:solidFill>
                  <a:srgbClr val="9CDCFE"/>
                </a:solidFill>
                <a:latin typeface="Arial"/>
                <a:ea typeface="Arial"/>
                <a:cs typeface="Arial"/>
                <a:sym typeface="Arial"/>
              </a:rPr>
              <a:t>result</a:t>
            </a:r>
            <a:r>
              <a:rPr b="0" i="0" lang="en-US" sz="700" u="none" cap="none" strike="noStrike">
                <a:solidFill>
                  <a:srgbClr val="D4D4D4"/>
                </a:solidFill>
                <a:latin typeface="Arial"/>
                <a:ea typeface="Arial"/>
                <a:cs typeface="Arial"/>
                <a:sym typeface="Arial"/>
              </a:rPr>
              <a:t>)    </a:t>
            </a:r>
            <a:endParaRPr b="0" i="0" sz="11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b="0" i="0" lang="en-US" sz="700" u="none" cap="none" strike="noStrike">
                <a:solidFill>
                  <a:srgbClr val="D4D4D4"/>
                </a:solidFill>
                <a:latin typeface="Arial"/>
                <a:ea typeface="Arial"/>
                <a:cs typeface="Arial"/>
                <a:sym typeface="Arial"/>
              </a:rPr>
              <a:t>            </a:t>
            </a:r>
            <a:r>
              <a:rPr b="0" i="0" lang="en-US" sz="700" u="none" cap="none" strike="noStrike">
                <a:solidFill>
                  <a:srgbClr val="9CDCFE"/>
                </a:solidFill>
                <a:latin typeface="Arial"/>
                <a:ea typeface="Arial"/>
                <a:cs typeface="Arial"/>
                <a:sym typeface="Arial"/>
              </a:rPr>
              <a:t>res</a:t>
            </a:r>
            <a:r>
              <a:rPr b="0" i="0" lang="en-US" sz="700" u="none" cap="none" strike="noStrike">
                <a:solidFill>
                  <a:srgbClr val="D4D4D4"/>
                </a:solidFill>
                <a:latin typeface="Arial"/>
                <a:ea typeface="Arial"/>
                <a:cs typeface="Arial"/>
                <a:sym typeface="Arial"/>
              </a:rPr>
              <a:t>.</a:t>
            </a:r>
            <a:r>
              <a:rPr b="0" i="0" lang="en-US" sz="700" u="none" cap="none" strike="noStrike">
                <a:solidFill>
                  <a:srgbClr val="DCDCAA"/>
                </a:solidFill>
                <a:latin typeface="Arial"/>
                <a:ea typeface="Arial"/>
                <a:cs typeface="Arial"/>
                <a:sym typeface="Arial"/>
              </a:rPr>
              <a:t>send</a:t>
            </a:r>
            <a:r>
              <a:rPr b="0" i="0" lang="en-US" sz="700" u="none" cap="none" strike="noStrike">
                <a:solidFill>
                  <a:srgbClr val="D4D4D4"/>
                </a:solidFill>
                <a:latin typeface="Arial"/>
                <a:ea typeface="Arial"/>
                <a:cs typeface="Arial"/>
                <a:sym typeface="Arial"/>
              </a:rPr>
              <a:t>(</a:t>
            </a:r>
            <a:r>
              <a:rPr b="0" i="0" lang="en-US" sz="700" u="none" cap="none" strike="noStrike">
                <a:solidFill>
                  <a:srgbClr val="9CDCFE"/>
                </a:solidFill>
                <a:latin typeface="Arial"/>
                <a:ea typeface="Arial"/>
                <a:cs typeface="Arial"/>
                <a:sym typeface="Arial"/>
              </a:rPr>
              <a:t>result</a:t>
            </a:r>
            <a:r>
              <a:rPr b="0" i="0" lang="en-US" sz="700" u="none" cap="none" strike="noStrike">
                <a:solidFill>
                  <a:srgbClr val="D4D4D4"/>
                </a:solidFill>
                <a:latin typeface="Arial"/>
                <a:ea typeface="Arial"/>
                <a:cs typeface="Arial"/>
                <a:sym typeface="Arial"/>
              </a:rPr>
              <a:t>);</a:t>
            </a:r>
            <a:endParaRPr b="0" i="0" sz="11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b="0" i="0" lang="en-US" sz="700" u="none" cap="none" strike="noStrike">
                <a:solidFill>
                  <a:srgbClr val="D4D4D4"/>
                </a:solidFill>
                <a:latin typeface="Arial"/>
                <a:ea typeface="Arial"/>
                <a:cs typeface="Arial"/>
                <a:sym typeface="Arial"/>
              </a:rPr>
              <a:t>        </a:t>
            </a:r>
            <a:r>
              <a:rPr b="0" i="0" lang="en-US" sz="700" u="none" cap="none" strike="noStrike">
                <a:solidFill>
                  <a:srgbClr val="C586C0"/>
                </a:solidFill>
                <a:latin typeface="Arial"/>
                <a:ea typeface="Arial"/>
                <a:cs typeface="Arial"/>
                <a:sym typeface="Arial"/>
              </a:rPr>
              <a:t>else</a:t>
            </a:r>
            <a:endParaRPr b="0" i="0" sz="11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b="0" i="0" lang="en-US" sz="700" u="none" cap="none" strike="noStrike">
                <a:solidFill>
                  <a:srgbClr val="D4D4D4"/>
                </a:solidFill>
                <a:latin typeface="Arial"/>
                <a:ea typeface="Arial"/>
                <a:cs typeface="Arial"/>
                <a:sym typeface="Arial"/>
              </a:rPr>
              <a:t>            </a:t>
            </a:r>
            <a:r>
              <a:rPr b="0" i="0" lang="en-US" sz="700" u="none" cap="none" strike="noStrike">
                <a:solidFill>
                  <a:srgbClr val="9CDCFE"/>
                </a:solidFill>
                <a:latin typeface="Arial"/>
                <a:ea typeface="Arial"/>
                <a:cs typeface="Arial"/>
                <a:sym typeface="Arial"/>
              </a:rPr>
              <a:t>res</a:t>
            </a:r>
            <a:r>
              <a:rPr b="0" i="0" lang="en-US" sz="700" u="none" cap="none" strike="noStrike">
                <a:solidFill>
                  <a:srgbClr val="D4D4D4"/>
                </a:solidFill>
                <a:latin typeface="Arial"/>
                <a:ea typeface="Arial"/>
                <a:cs typeface="Arial"/>
                <a:sym typeface="Arial"/>
              </a:rPr>
              <a:t>.</a:t>
            </a:r>
            <a:r>
              <a:rPr b="0" i="0" lang="en-US" sz="700" u="none" cap="none" strike="noStrike">
                <a:solidFill>
                  <a:srgbClr val="DCDCAA"/>
                </a:solidFill>
                <a:latin typeface="Arial"/>
                <a:ea typeface="Arial"/>
                <a:cs typeface="Arial"/>
                <a:sym typeface="Arial"/>
              </a:rPr>
              <a:t>status</a:t>
            </a:r>
            <a:r>
              <a:rPr b="0" i="0" lang="en-US" sz="700" u="none" cap="none" strike="noStrike">
                <a:solidFill>
                  <a:srgbClr val="D4D4D4"/>
                </a:solidFill>
                <a:latin typeface="Arial"/>
                <a:ea typeface="Arial"/>
                <a:cs typeface="Arial"/>
                <a:sym typeface="Arial"/>
              </a:rPr>
              <a:t>(</a:t>
            </a:r>
            <a:r>
              <a:rPr b="0" i="0" lang="en-US" sz="700" u="none" cap="none" strike="noStrike">
                <a:solidFill>
                  <a:srgbClr val="B5CEA8"/>
                </a:solidFill>
                <a:latin typeface="Arial"/>
                <a:ea typeface="Arial"/>
                <a:cs typeface="Arial"/>
                <a:sym typeface="Arial"/>
              </a:rPr>
              <a:t>500</a:t>
            </a:r>
            <a:r>
              <a:rPr b="0" i="0" lang="en-US" sz="700" u="none" cap="none" strike="noStrike">
                <a:solidFill>
                  <a:srgbClr val="D4D4D4"/>
                </a:solidFill>
                <a:latin typeface="Arial"/>
                <a:ea typeface="Arial"/>
                <a:cs typeface="Arial"/>
                <a:sym typeface="Arial"/>
              </a:rPr>
              <a:t>).</a:t>
            </a:r>
            <a:r>
              <a:rPr b="0" i="0" lang="en-US" sz="700" u="none" cap="none" strike="noStrike">
                <a:solidFill>
                  <a:srgbClr val="DCDCAA"/>
                </a:solidFill>
                <a:latin typeface="Arial"/>
                <a:ea typeface="Arial"/>
                <a:cs typeface="Arial"/>
                <a:sym typeface="Arial"/>
              </a:rPr>
              <a:t>send</a:t>
            </a:r>
            <a:r>
              <a:rPr b="0" i="0" lang="en-US" sz="700" u="none" cap="none" strike="noStrike">
                <a:solidFill>
                  <a:srgbClr val="D4D4D4"/>
                </a:solidFill>
                <a:latin typeface="Arial"/>
                <a:ea typeface="Arial"/>
                <a:cs typeface="Arial"/>
                <a:sym typeface="Arial"/>
              </a:rPr>
              <a:t>(</a:t>
            </a:r>
            <a:r>
              <a:rPr b="0" i="0" lang="en-US" sz="700" u="none" cap="none" strike="noStrike">
                <a:solidFill>
                  <a:srgbClr val="9CDCFE"/>
                </a:solidFill>
                <a:latin typeface="Arial"/>
                <a:ea typeface="Arial"/>
                <a:cs typeface="Arial"/>
                <a:sym typeface="Arial"/>
              </a:rPr>
              <a:t>err</a:t>
            </a:r>
            <a:r>
              <a:rPr b="0" i="0" lang="en-US" sz="700" u="none" cap="none" strike="noStrike">
                <a:solidFill>
                  <a:srgbClr val="D4D4D4"/>
                </a:solidFill>
                <a:latin typeface="Arial"/>
                <a:ea typeface="Arial"/>
                <a:cs typeface="Arial"/>
                <a:sym typeface="Arial"/>
              </a:rPr>
              <a:t>);</a:t>
            </a:r>
            <a:endParaRPr b="0" i="0" sz="11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b="0" i="0" lang="en-US" sz="700" u="none" cap="none" strike="noStrike">
                <a:solidFill>
                  <a:srgbClr val="D4D4D4"/>
                </a:solidFill>
                <a:latin typeface="Arial"/>
                <a:ea typeface="Arial"/>
                <a:cs typeface="Arial"/>
                <a:sym typeface="Arial"/>
              </a:rPr>
              <a:t>    });</a:t>
            </a:r>
            <a:endParaRPr b="0" i="0" sz="11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b="0" i="0" lang="en-US" sz="700" u="none" cap="none" strike="noStrike">
                <a:solidFill>
                  <a:srgbClr val="D4D4D4"/>
                </a:solidFill>
                <a:latin typeface="Arial"/>
                <a:ea typeface="Arial"/>
                <a:cs typeface="Arial"/>
                <a:sym typeface="Arial"/>
              </a:rPr>
              <a:t>}</a:t>
            </a:r>
            <a:endParaRPr b="0" i="0" sz="11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b="0" i="0" lang="en-US" sz="700" u="none" cap="none" strike="noStrike">
                <a:solidFill>
                  <a:srgbClr val="569CD6"/>
                </a:solidFill>
                <a:latin typeface="Arial"/>
                <a:ea typeface="Arial"/>
                <a:cs typeface="Arial"/>
                <a:sym typeface="Arial"/>
              </a:rPr>
              <a:t>let</a:t>
            </a:r>
            <a:r>
              <a:rPr b="0" i="0" lang="en-US" sz="700" u="none" cap="none" strike="noStrike">
                <a:solidFill>
                  <a:srgbClr val="D4D4D4"/>
                </a:solidFill>
                <a:latin typeface="Arial"/>
                <a:ea typeface="Arial"/>
                <a:cs typeface="Arial"/>
                <a:sym typeface="Arial"/>
              </a:rPr>
              <a:t> </a:t>
            </a:r>
            <a:r>
              <a:rPr b="0" i="0" lang="en-US" sz="700" u="none" cap="none" strike="noStrike">
                <a:solidFill>
                  <a:srgbClr val="DCDCAA"/>
                </a:solidFill>
                <a:latin typeface="Arial"/>
                <a:ea typeface="Arial"/>
                <a:cs typeface="Arial"/>
                <a:sym typeface="Arial"/>
              </a:rPr>
              <a:t>addEstudiante</a:t>
            </a:r>
            <a:r>
              <a:rPr b="0" i="0" lang="en-US" sz="700" u="none" cap="none" strike="noStrike">
                <a:solidFill>
                  <a:srgbClr val="D4D4D4"/>
                </a:solidFill>
                <a:latin typeface="Arial"/>
                <a:ea typeface="Arial"/>
                <a:cs typeface="Arial"/>
                <a:sym typeface="Arial"/>
              </a:rPr>
              <a:t> = </a:t>
            </a:r>
            <a:r>
              <a:rPr b="0" i="0" lang="en-US" sz="700" u="none" cap="none" strike="noStrike">
                <a:solidFill>
                  <a:srgbClr val="569CD6"/>
                </a:solidFill>
                <a:latin typeface="Arial"/>
                <a:ea typeface="Arial"/>
                <a:cs typeface="Arial"/>
                <a:sym typeface="Arial"/>
              </a:rPr>
              <a:t>async</a:t>
            </a:r>
            <a:r>
              <a:rPr b="0" i="0" lang="en-US" sz="700" u="none" cap="none" strike="noStrike">
                <a:solidFill>
                  <a:srgbClr val="D4D4D4"/>
                </a:solidFill>
                <a:latin typeface="Arial"/>
                <a:ea typeface="Arial"/>
                <a:cs typeface="Arial"/>
                <a:sym typeface="Arial"/>
              </a:rPr>
              <a:t> (</a:t>
            </a:r>
            <a:r>
              <a:rPr b="0" i="0" lang="en-US" sz="700" u="none" cap="none" strike="noStrike">
                <a:solidFill>
                  <a:srgbClr val="9CDCFE"/>
                </a:solidFill>
                <a:latin typeface="Arial"/>
                <a:ea typeface="Arial"/>
                <a:cs typeface="Arial"/>
                <a:sym typeface="Arial"/>
              </a:rPr>
              <a:t>req</a:t>
            </a:r>
            <a:r>
              <a:rPr b="0" i="0" lang="en-US" sz="700" u="none" cap="none" strike="noStrike">
                <a:solidFill>
                  <a:srgbClr val="D4D4D4"/>
                </a:solidFill>
                <a:latin typeface="Arial"/>
                <a:ea typeface="Arial"/>
                <a:cs typeface="Arial"/>
                <a:sym typeface="Arial"/>
              </a:rPr>
              <a:t>,</a:t>
            </a:r>
            <a:r>
              <a:rPr b="0" i="0" lang="en-US" sz="700" u="none" cap="none" strike="noStrike">
                <a:solidFill>
                  <a:srgbClr val="9CDCFE"/>
                </a:solidFill>
                <a:latin typeface="Arial"/>
                <a:ea typeface="Arial"/>
                <a:cs typeface="Arial"/>
                <a:sym typeface="Arial"/>
              </a:rPr>
              <a:t>res</a:t>
            </a:r>
            <a:r>
              <a:rPr b="0" i="0" lang="en-US" sz="700" u="none" cap="none" strike="noStrike">
                <a:solidFill>
                  <a:srgbClr val="D4D4D4"/>
                </a:solidFill>
                <a:latin typeface="Arial"/>
                <a:ea typeface="Arial"/>
                <a:cs typeface="Arial"/>
                <a:sym typeface="Arial"/>
              </a:rPr>
              <a:t>)</a:t>
            </a:r>
            <a:r>
              <a:rPr b="0" i="0" lang="en-US" sz="700" u="none" cap="none" strike="noStrike">
                <a:solidFill>
                  <a:srgbClr val="569CD6"/>
                </a:solidFill>
                <a:latin typeface="Arial"/>
                <a:ea typeface="Arial"/>
                <a:cs typeface="Arial"/>
                <a:sym typeface="Arial"/>
              </a:rPr>
              <a:t>=&gt;</a:t>
            </a:r>
            <a:r>
              <a:rPr b="0" i="0" lang="en-US" sz="700" u="none" cap="none" strike="noStrike">
                <a:solidFill>
                  <a:srgbClr val="D4D4D4"/>
                </a:solidFill>
                <a:latin typeface="Arial"/>
                <a:ea typeface="Arial"/>
                <a:cs typeface="Arial"/>
                <a:sym typeface="Arial"/>
              </a:rPr>
              <a:t>{</a:t>
            </a:r>
            <a:endParaRPr b="0" i="0" sz="11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b="0" i="0" lang="en-US" sz="700" u="none" cap="none" strike="noStrike">
                <a:solidFill>
                  <a:srgbClr val="D4D4D4"/>
                </a:solidFill>
                <a:latin typeface="Arial"/>
                <a:ea typeface="Arial"/>
                <a:cs typeface="Arial"/>
                <a:sym typeface="Arial"/>
              </a:rPr>
              <a:t>    </a:t>
            </a:r>
            <a:r>
              <a:rPr b="0" i="0" lang="en-US" sz="700" u="none" cap="none" strike="noStrike">
                <a:solidFill>
                  <a:srgbClr val="569CD6"/>
                </a:solidFill>
                <a:latin typeface="Arial"/>
                <a:ea typeface="Arial"/>
                <a:cs typeface="Arial"/>
                <a:sym typeface="Arial"/>
              </a:rPr>
              <a:t>const</a:t>
            </a:r>
            <a:r>
              <a:rPr b="0" i="0" lang="en-US" sz="700" u="none" cap="none" strike="noStrike">
                <a:solidFill>
                  <a:srgbClr val="D4D4D4"/>
                </a:solidFill>
                <a:latin typeface="Arial"/>
                <a:ea typeface="Arial"/>
                <a:cs typeface="Arial"/>
                <a:sym typeface="Arial"/>
              </a:rPr>
              <a:t> {</a:t>
            </a:r>
            <a:r>
              <a:rPr b="0" i="0" lang="en-US" sz="700" u="none" cap="none" strike="noStrike">
                <a:solidFill>
                  <a:srgbClr val="4FC1FF"/>
                </a:solidFill>
                <a:latin typeface="Arial"/>
                <a:ea typeface="Arial"/>
                <a:cs typeface="Arial"/>
                <a:sym typeface="Arial"/>
              </a:rPr>
              <a:t>estudianteId</a:t>
            </a:r>
            <a:r>
              <a:rPr b="0" i="0" lang="en-US" sz="700" u="none" cap="none" strike="noStrike">
                <a:solidFill>
                  <a:srgbClr val="D4D4D4"/>
                </a:solidFill>
                <a:latin typeface="Arial"/>
                <a:ea typeface="Arial"/>
                <a:cs typeface="Arial"/>
                <a:sym typeface="Arial"/>
              </a:rPr>
              <a:t>,</a:t>
            </a:r>
            <a:r>
              <a:rPr b="0" i="0" lang="en-US" sz="700" u="none" cap="none" strike="noStrike">
                <a:solidFill>
                  <a:srgbClr val="4FC1FF"/>
                </a:solidFill>
                <a:latin typeface="Arial"/>
                <a:ea typeface="Arial"/>
                <a:cs typeface="Arial"/>
                <a:sym typeface="Arial"/>
              </a:rPr>
              <a:t>Name</a:t>
            </a:r>
            <a:r>
              <a:rPr b="0" i="0" lang="en-US" sz="700" u="none" cap="none" strike="noStrike">
                <a:solidFill>
                  <a:srgbClr val="D4D4D4"/>
                </a:solidFill>
                <a:latin typeface="Arial"/>
                <a:ea typeface="Arial"/>
                <a:cs typeface="Arial"/>
                <a:sym typeface="Arial"/>
              </a:rPr>
              <a:t>,</a:t>
            </a:r>
            <a:r>
              <a:rPr b="0" i="0" lang="en-US" sz="700" u="none" cap="none" strike="noStrike">
                <a:solidFill>
                  <a:srgbClr val="4FC1FF"/>
                </a:solidFill>
                <a:latin typeface="Arial"/>
                <a:ea typeface="Arial"/>
                <a:cs typeface="Arial"/>
                <a:sym typeface="Arial"/>
              </a:rPr>
              <a:t>LastName</a:t>
            </a:r>
            <a:r>
              <a:rPr b="0" i="0" lang="en-US" sz="700" u="none" cap="none" strike="noStrike">
                <a:solidFill>
                  <a:srgbClr val="D4D4D4"/>
                </a:solidFill>
                <a:latin typeface="Arial"/>
                <a:ea typeface="Arial"/>
                <a:cs typeface="Arial"/>
                <a:sym typeface="Arial"/>
              </a:rPr>
              <a:t> } = </a:t>
            </a:r>
            <a:r>
              <a:rPr b="0" i="0" lang="en-US" sz="700" u="none" cap="none" strike="noStrike">
                <a:solidFill>
                  <a:srgbClr val="9CDCFE"/>
                </a:solidFill>
                <a:latin typeface="Arial"/>
                <a:ea typeface="Arial"/>
                <a:cs typeface="Arial"/>
                <a:sym typeface="Arial"/>
              </a:rPr>
              <a:t>req</a:t>
            </a:r>
            <a:r>
              <a:rPr b="0" i="0" lang="en-US" sz="700" u="none" cap="none" strike="noStrike">
                <a:solidFill>
                  <a:srgbClr val="D4D4D4"/>
                </a:solidFill>
                <a:latin typeface="Arial"/>
                <a:ea typeface="Arial"/>
                <a:cs typeface="Arial"/>
                <a:sym typeface="Arial"/>
              </a:rPr>
              <a:t>.</a:t>
            </a:r>
            <a:r>
              <a:rPr b="0" i="0" lang="en-US" sz="700" u="none" cap="none" strike="noStrike">
                <a:solidFill>
                  <a:srgbClr val="9CDCFE"/>
                </a:solidFill>
                <a:latin typeface="Arial"/>
                <a:ea typeface="Arial"/>
                <a:cs typeface="Arial"/>
                <a:sym typeface="Arial"/>
              </a:rPr>
              <a:t>body</a:t>
            </a:r>
            <a:endParaRPr b="0" i="0" sz="11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b="0" i="0" lang="en-US" sz="700" u="none" cap="none" strike="noStrike">
                <a:solidFill>
                  <a:srgbClr val="D4D4D4"/>
                </a:solidFill>
                <a:latin typeface="Arial"/>
                <a:ea typeface="Arial"/>
                <a:cs typeface="Arial"/>
                <a:sym typeface="Arial"/>
              </a:rPr>
              <a:t>    </a:t>
            </a:r>
            <a:r>
              <a:rPr b="0" i="0" lang="en-US" sz="700" u="none" cap="none" strike="noStrike">
                <a:solidFill>
                  <a:srgbClr val="C586C0"/>
                </a:solidFill>
                <a:latin typeface="Arial"/>
                <a:ea typeface="Arial"/>
                <a:cs typeface="Arial"/>
                <a:sym typeface="Arial"/>
              </a:rPr>
              <a:t>await</a:t>
            </a:r>
            <a:r>
              <a:rPr b="0" i="0" lang="en-US" sz="700" u="none" cap="none" strike="noStrike">
                <a:solidFill>
                  <a:srgbClr val="D4D4D4"/>
                </a:solidFill>
                <a:latin typeface="Arial"/>
                <a:ea typeface="Arial"/>
                <a:cs typeface="Arial"/>
                <a:sym typeface="Arial"/>
              </a:rPr>
              <a:t> </a:t>
            </a:r>
            <a:r>
              <a:rPr b="0" i="0" lang="en-US" sz="700" u="none" cap="none" strike="noStrike">
                <a:solidFill>
                  <a:srgbClr val="4FC1FF"/>
                </a:solidFill>
                <a:latin typeface="Arial"/>
                <a:ea typeface="Arial"/>
                <a:cs typeface="Arial"/>
                <a:sym typeface="Arial"/>
              </a:rPr>
              <a:t>connection</a:t>
            </a:r>
            <a:r>
              <a:rPr b="0" i="0" lang="en-US" sz="700" u="none" cap="none" strike="noStrike">
                <a:solidFill>
                  <a:srgbClr val="D4D4D4"/>
                </a:solidFill>
                <a:latin typeface="Arial"/>
                <a:ea typeface="Arial"/>
                <a:cs typeface="Arial"/>
                <a:sym typeface="Arial"/>
              </a:rPr>
              <a:t>.</a:t>
            </a:r>
            <a:r>
              <a:rPr b="0" i="0" lang="en-US" sz="700" u="none" cap="none" strike="noStrike">
                <a:solidFill>
                  <a:srgbClr val="DCDCAA"/>
                </a:solidFill>
                <a:latin typeface="Arial"/>
                <a:ea typeface="Arial"/>
                <a:cs typeface="Arial"/>
                <a:sym typeface="Arial"/>
              </a:rPr>
              <a:t>query</a:t>
            </a:r>
            <a:r>
              <a:rPr b="0" i="0" lang="en-US" sz="700" u="none" cap="none" strike="noStrike">
                <a:solidFill>
                  <a:srgbClr val="D4D4D4"/>
                </a:solidFill>
                <a:latin typeface="Arial"/>
                <a:ea typeface="Arial"/>
                <a:cs typeface="Arial"/>
                <a:sym typeface="Arial"/>
              </a:rPr>
              <a:t>(</a:t>
            </a:r>
            <a:r>
              <a:rPr b="0" i="0" lang="en-US" sz="700" u="none" cap="none" strike="noStrike">
                <a:solidFill>
                  <a:srgbClr val="CE9178"/>
                </a:solidFill>
                <a:latin typeface="Arial"/>
                <a:ea typeface="Arial"/>
                <a:cs typeface="Arial"/>
                <a:sym typeface="Arial"/>
              </a:rPr>
              <a:t>`INSERT INTO ESTUDIANTE VALUES(</a:t>
            </a:r>
            <a:r>
              <a:rPr b="0" i="0" lang="en-US" sz="700" u="none" cap="none" strike="noStrike">
                <a:solidFill>
                  <a:srgbClr val="569CD6"/>
                </a:solidFill>
                <a:latin typeface="Arial"/>
                <a:ea typeface="Arial"/>
                <a:cs typeface="Arial"/>
                <a:sym typeface="Arial"/>
              </a:rPr>
              <a:t>${</a:t>
            </a:r>
            <a:r>
              <a:rPr b="0" i="0" lang="en-US" sz="700" u="none" cap="none" strike="noStrike">
                <a:solidFill>
                  <a:srgbClr val="4FC1FF"/>
                </a:solidFill>
                <a:latin typeface="Arial"/>
                <a:ea typeface="Arial"/>
                <a:cs typeface="Arial"/>
                <a:sym typeface="Arial"/>
              </a:rPr>
              <a:t>estudianteId</a:t>
            </a:r>
            <a:r>
              <a:rPr b="0" i="0" lang="en-US" sz="700" u="none" cap="none" strike="noStrike">
                <a:solidFill>
                  <a:srgbClr val="569CD6"/>
                </a:solidFill>
                <a:latin typeface="Arial"/>
                <a:ea typeface="Arial"/>
                <a:cs typeface="Arial"/>
                <a:sym typeface="Arial"/>
              </a:rPr>
              <a:t>}</a:t>
            </a:r>
            <a:r>
              <a:rPr b="0" i="0" lang="en-US" sz="700" u="none" cap="none" strike="noStrike">
                <a:solidFill>
                  <a:srgbClr val="CE9178"/>
                </a:solidFill>
                <a:latin typeface="Arial"/>
                <a:ea typeface="Arial"/>
                <a:cs typeface="Arial"/>
                <a:sym typeface="Arial"/>
              </a:rPr>
              <a:t>, '</a:t>
            </a:r>
            <a:r>
              <a:rPr b="0" i="0" lang="en-US" sz="700" u="none" cap="none" strike="noStrike">
                <a:solidFill>
                  <a:srgbClr val="569CD6"/>
                </a:solidFill>
                <a:latin typeface="Arial"/>
                <a:ea typeface="Arial"/>
                <a:cs typeface="Arial"/>
                <a:sym typeface="Arial"/>
              </a:rPr>
              <a:t>${</a:t>
            </a:r>
            <a:r>
              <a:rPr b="0" i="0" lang="en-US" sz="700" u="none" cap="none" strike="noStrike">
                <a:solidFill>
                  <a:srgbClr val="4FC1FF"/>
                </a:solidFill>
                <a:latin typeface="Arial"/>
                <a:ea typeface="Arial"/>
                <a:cs typeface="Arial"/>
                <a:sym typeface="Arial"/>
              </a:rPr>
              <a:t>Name</a:t>
            </a:r>
            <a:r>
              <a:rPr b="0" i="0" lang="en-US" sz="700" u="none" cap="none" strike="noStrike">
                <a:solidFill>
                  <a:srgbClr val="569CD6"/>
                </a:solidFill>
                <a:latin typeface="Arial"/>
                <a:ea typeface="Arial"/>
                <a:cs typeface="Arial"/>
                <a:sym typeface="Arial"/>
              </a:rPr>
              <a:t>}</a:t>
            </a:r>
            <a:r>
              <a:rPr b="0" i="0" lang="en-US" sz="700" u="none" cap="none" strike="noStrike">
                <a:solidFill>
                  <a:srgbClr val="CE9178"/>
                </a:solidFill>
                <a:latin typeface="Arial"/>
                <a:ea typeface="Arial"/>
                <a:cs typeface="Arial"/>
                <a:sym typeface="Arial"/>
              </a:rPr>
              <a:t>', '</a:t>
            </a:r>
            <a:r>
              <a:rPr b="0" i="0" lang="en-US" sz="700" u="none" cap="none" strike="noStrike">
                <a:solidFill>
                  <a:srgbClr val="569CD6"/>
                </a:solidFill>
                <a:latin typeface="Arial"/>
                <a:ea typeface="Arial"/>
                <a:cs typeface="Arial"/>
                <a:sym typeface="Arial"/>
              </a:rPr>
              <a:t>${</a:t>
            </a:r>
            <a:r>
              <a:rPr b="0" i="0" lang="en-US" sz="700" u="none" cap="none" strike="noStrike">
                <a:solidFill>
                  <a:srgbClr val="4FC1FF"/>
                </a:solidFill>
                <a:latin typeface="Arial"/>
                <a:ea typeface="Arial"/>
                <a:cs typeface="Arial"/>
                <a:sym typeface="Arial"/>
              </a:rPr>
              <a:t>LastName</a:t>
            </a:r>
            <a:r>
              <a:rPr b="0" i="0" lang="en-US" sz="700" u="none" cap="none" strike="noStrike">
                <a:solidFill>
                  <a:srgbClr val="569CD6"/>
                </a:solidFill>
                <a:latin typeface="Arial"/>
                <a:ea typeface="Arial"/>
                <a:cs typeface="Arial"/>
                <a:sym typeface="Arial"/>
              </a:rPr>
              <a:t>}</a:t>
            </a:r>
            <a:r>
              <a:rPr b="0" i="0" lang="en-US" sz="700" u="none" cap="none" strike="noStrike">
                <a:solidFill>
                  <a:srgbClr val="CE9178"/>
                </a:solidFill>
                <a:latin typeface="Arial"/>
                <a:ea typeface="Arial"/>
                <a:cs typeface="Arial"/>
                <a:sym typeface="Arial"/>
              </a:rPr>
              <a:t>')`</a:t>
            </a:r>
            <a:r>
              <a:rPr b="0" i="0" lang="en-US" sz="700" u="none" cap="none" strike="noStrike">
                <a:solidFill>
                  <a:srgbClr val="D4D4D4"/>
                </a:solidFill>
                <a:latin typeface="Arial"/>
                <a:ea typeface="Arial"/>
                <a:cs typeface="Arial"/>
                <a:sym typeface="Arial"/>
              </a:rPr>
              <a:t>, (</a:t>
            </a:r>
            <a:r>
              <a:rPr b="0" i="0" lang="en-US" sz="700" u="none" cap="none" strike="noStrike">
                <a:solidFill>
                  <a:srgbClr val="9CDCFE"/>
                </a:solidFill>
                <a:latin typeface="Arial"/>
                <a:ea typeface="Arial"/>
                <a:cs typeface="Arial"/>
                <a:sym typeface="Arial"/>
              </a:rPr>
              <a:t>err</a:t>
            </a:r>
            <a:r>
              <a:rPr b="0" i="0" lang="en-US" sz="700" u="none" cap="none" strike="noStrike">
                <a:solidFill>
                  <a:srgbClr val="D4D4D4"/>
                </a:solidFill>
                <a:latin typeface="Arial"/>
                <a:ea typeface="Arial"/>
                <a:cs typeface="Arial"/>
                <a:sym typeface="Arial"/>
              </a:rPr>
              <a:t>,</a:t>
            </a:r>
            <a:r>
              <a:rPr b="0" i="0" lang="en-US" sz="700" u="none" cap="none" strike="noStrike">
                <a:solidFill>
                  <a:srgbClr val="9CDCFE"/>
                </a:solidFill>
                <a:latin typeface="Arial"/>
                <a:ea typeface="Arial"/>
                <a:cs typeface="Arial"/>
                <a:sym typeface="Arial"/>
              </a:rPr>
              <a:t>result</a:t>
            </a:r>
            <a:r>
              <a:rPr b="0" i="0" lang="en-US" sz="700" u="none" cap="none" strike="noStrike">
                <a:solidFill>
                  <a:srgbClr val="D4D4D4"/>
                </a:solidFill>
                <a:latin typeface="Arial"/>
                <a:ea typeface="Arial"/>
                <a:cs typeface="Arial"/>
                <a:sym typeface="Arial"/>
              </a:rPr>
              <a:t>)</a:t>
            </a:r>
            <a:r>
              <a:rPr b="0" i="0" lang="en-US" sz="700" u="none" cap="none" strike="noStrike">
                <a:solidFill>
                  <a:srgbClr val="569CD6"/>
                </a:solidFill>
                <a:latin typeface="Arial"/>
                <a:ea typeface="Arial"/>
                <a:cs typeface="Arial"/>
                <a:sym typeface="Arial"/>
              </a:rPr>
              <a:t>=&gt;</a:t>
            </a:r>
            <a:r>
              <a:rPr b="0" i="0" lang="en-US" sz="700" u="none" cap="none" strike="noStrike">
                <a:solidFill>
                  <a:srgbClr val="D4D4D4"/>
                </a:solidFill>
                <a:latin typeface="Arial"/>
                <a:ea typeface="Arial"/>
                <a:cs typeface="Arial"/>
                <a:sym typeface="Arial"/>
              </a:rPr>
              <a:t>{       </a:t>
            </a:r>
            <a:endParaRPr b="0" i="0" sz="11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b="0" i="0" lang="en-US" sz="700" u="none" cap="none" strike="noStrike">
                <a:solidFill>
                  <a:srgbClr val="D4D4D4"/>
                </a:solidFill>
                <a:latin typeface="Arial"/>
                <a:ea typeface="Arial"/>
                <a:cs typeface="Arial"/>
                <a:sym typeface="Arial"/>
              </a:rPr>
              <a:t>        </a:t>
            </a:r>
            <a:r>
              <a:rPr b="0" i="0" lang="en-US" sz="700" u="none" cap="none" strike="noStrike">
                <a:solidFill>
                  <a:srgbClr val="C586C0"/>
                </a:solidFill>
                <a:latin typeface="Arial"/>
                <a:ea typeface="Arial"/>
                <a:cs typeface="Arial"/>
                <a:sym typeface="Arial"/>
              </a:rPr>
              <a:t>if</a:t>
            </a:r>
            <a:r>
              <a:rPr b="0" i="0" lang="en-US" sz="700" u="none" cap="none" strike="noStrike">
                <a:solidFill>
                  <a:srgbClr val="D4D4D4"/>
                </a:solidFill>
                <a:latin typeface="Arial"/>
                <a:ea typeface="Arial"/>
                <a:cs typeface="Arial"/>
                <a:sym typeface="Arial"/>
              </a:rPr>
              <a:t> (</a:t>
            </a:r>
            <a:r>
              <a:rPr b="0" i="0" lang="en-US" sz="700" u="none" cap="none" strike="noStrike">
                <a:solidFill>
                  <a:srgbClr val="9CDCFE"/>
                </a:solidFill>
                <a:latin typeface="Arial"/>
                <a:ea typeface="Arial"/>
                <a:cs typeface="Arial"/>
                <a:sym typeface="Arial"/>
              </a:rPr>
              <a:t>result</a:t>
            </a:r>
            <a:r>
              <a:rPr b="0" i="0" lang="en-US" sz="700" u="none" cap="none" strike="noStrike">
                <a:solidFill>
                  <a:srgbClr val="D4D4D4"/>
                </a:solidFill>
                <a:latin typeface="Arial"/>
                <a:ea typeface="Arial"/>
                <a:cs typeface="Arial"/>
                <a:sym typeface="Arial"/>
              </a:rPr>
              <a:t>)    </a:t>
            </a:r>
            <a:endParaRPr b="0" i="0" sz="11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b="0" i="0" lang="en-US" sz="700" u="none" cap="none" strike="noStrike">
                <a:solidFill>
                  <a:srgbClr val="D4D4D4"/>
                </a:solidFill>
                <a:latin typeface="Arial"/>
                <a:ea typeface="Arial"/>
                <a:cs typeface="Arial"/>
                <a:sym typeface="Arial"/>
              </a:rPr>
              <a:t>            </a:t>
            </a:r>
            <a:r>
              <a:rPr b="0" i="0" lang="en-US" sz="700" u="none" cap="none" strike="noStrike">
                <a:solidFill>
                  <a:srgbClr val="9CDCFE"/>
                </a:solidFill>
                <a:latin typeface="Arial"/>
                <a:ea typeface="Arial"/>
                <a:cs typeface="Arial"/>
                <a:sym typeface="Arial"/>
              </a:rPr>
              <a:t>res</a:t>
            </a:r>
            <a:r>
              <a:rPr b="0" i="0" lang="en-US" sz="700" u="none" cap="none" strike="noStrike">
                <a:solidFill>
                  <a:srgbClr val="D4D4D4"/>
                </a:solidFill>
                <a:latin typeface="Arial"/>
                <a:ea typeface="Arial"/>
                <a:cs typeface="Arial"/>
                <a:sym typeface="Arial"/>
              </a:rPr>
              <a:t>.</a:t>
            </a:r>
            <a:r>
              <a:rPr b="0" i="0" lang="en-US" sz="700" u="none" cap="none" strike="noStrike">
                <a:solidFill>
                  <a:srgbClr val="DCDCAA"/>
                </a:solidFill>
                <a:latin typeface="Arial"/>
                <a:ea typeface="Arial"/>
                <a:cs typeface="Arial"/>
                <a:sym typeface="Arial"/>
              </a:rPr>
              <a:t>send</a:t>
            </a:r>
            <a:r>
              <a:rPr b="0" i="0" lang="en-US" sz="700" u="none" cap="none" strike="noStrike">
                <a:solidFill>
                  <a:srgbClr val="D4D4D4"/>
                </a:solidFill>
                <a:latin typeface="Arial"/>
                <a:ea typeface="Arial"/>
                <a:cs typeface="Arial"/>
                <a:sym typeface="Arial"/>
              </a:rPr>
              <a:t>({</a:t>
            </a:r>
            <a:r>
              <a:rPr b="0" i="0" lang="en-US" sz="700" u="none" cap="none" strike="noStrike">
                <a:solidFill>
                  <a:srgbClr val="9CDCFE"/>
                </a:solidFill>
                <a:latin typeface="Arial"/>
                <a:ea typeface="Arial"/>
                <a:cs typeface="Arial"/>
                <a:sym typeface="Arial"/>
              </a:rPr>
              <a:t>estudianteId</a:t>
            </a:r>
            <a:r>
              <a:rPr b="0" i="0" lang="en-US" sz="700" u="none" cap="none" strike="noStrike">
                <a:solidFill>
                  <a:srgbClr val="D4D4D4"/>
                </a:solidFill>
                <a:latin typeface="Arial"/>
                <a:ea typeface="Arial"/>
                <a:cs typeface="Arial"/>
                <a:sym typeface="Arial"/>
              </a:rPr>
              <a:t>,</a:t>
            </a:r>
            <a:r>
              <a:rPr b="0" i="0" lang="en-US" sz="700" u="none" cap="none" strike="noStrike">
                <a:solidFill>
                  <a:srgbClr val="9CDCFE"/>
                </a:solidFill>
                <a:latin typeface="Arial"/>
                <a:ea typeface="Arial"/>
                <a:cs typeface="Arial"/>
                <a:sym typeface="Arial"/>
              </a:rPr>
              <a:t>Name</a:t>
            </a:r>
            <a:r>
              <a:rPr b="0" i="0" lang="en-US" sz="700" u="none" cap="none" strike="noStrike">
                <a:solidFill>
                  <a:srgbClr val="D4D4D4"/>
                </a:solidFill>
                <a:latin typeface="Arial"/>
                <a:ea typeface="Arial"/>
                <a:cs typeface="Arial"/>
                <a:sym typeface="Arial"/>
              </a:rPr>
              <a:t>,</a:t>
            </a:r>
            <a:r>
              <a:rPr b="0" i="0" lang="en-US" sz="700" u="none" cap="none" strike="noStrike">
                <a:solidFill>
                  <a:srgbClr val="9CDCFE"/>
                </a:solidFill>
                <a:latin typeface="Arial"/>
                <a:ea typeface="Arial"/>
                <a:cs typeface="Arial"/>
                <a:sym typeface="Arial"/>
              </a:rPr>
              <a:t>LastName</a:t>
            </a:r>
            <a:r>
              <a:rPr b="0" i="0" lang="en-US" sz="700" u="none" cap="none" strike="noStrike">
                <a:solidFill>
                  <a:srgbClr val="D4D4D4"/>
                </a:solidFill>
                <a:latin typeface="Arial"/>
                <a:ea typeface="Arial"/>
                <a:cs typeface="Arial"/>
                <a:sym typeface="Arial"/>
              </a:rPr>
              <a:t>});</a:t>
            </a:r>
            <a:endParaRPr b="0" i="0" sz="11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b="0" i="0" lang="en-US" sz="700" u="none" cap="none" strike="noStrike">
                <a:solidFill>
                  <a:srgbClr val="D4D4D4"/>
                </a:solidFill>
                <a:latin typeface="Arial"/>
                <a:ea typeface="Arial"/>
                <a:cs typeface="Arial"/>
                <a:sym typeface="Arial"/>
              </a:rPr>
              <a:t>        </a:t>
            </a:r>
            <a:r>
              <a:rPr b="0" i="0" lang="en-US" sz="700" u="none" cap="none" strike="noStrike">
                <a:solidFill>
                  <a:srgbClr val="C586C0"/>
                </a:solidFill>
                <a:latin typeface="Arial"/>
                <a:ea typeface="Arial"/>
                <a:cs typeface="Arial"/>
                <a:sym typeface="Arial"/>
              </a:rPr>
              <a:t>else</a:t>
            </a:r>
            <a:endParaRPr b="0" i="0" sz="11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b="0" i="0" lang="en-US" sz="700" u="none" cap="none" strike="noStrike">
                <a:solidFill>
                  <a:srgbClr val="D4D4D4"/>
                </a:solidFill>
                <a:latin typeface="Arial"/>
                <a:ea typeface="Arial"/>
                <a:cs typeface="Arial"/>
                <a:sym typeface="Arial"/>
              </a:rPr>
              <a:t>            </a:t>
            </a:r>
            <a:r>
              <a:rPr b="0" i="0" lang="en-US" sz="700" u="none" cap="none" strike="noStrike">
                <a:solidFill>
                  <a:srgbClr val="9CDCFE"/>
                </a:solidFill>
                <a:latin typeface="Arial"/>
                <a:ea typeface="Arial"/>
                <a:cs typeface="Arial"/>
                <a:sym typeface="Arial"/>
              </a:rPr>
              <a:t>res</a:t>
            </a:r>
            <a:r>
              <a:rPr b="0" i="0" lang="en-US" sz="700" u="none" cap="none" strike="noStrike">
                <a:solidFill>
                  <a:srgbClr val="D4D4D4"/>
                </a:solidFill>
                <a:latin typeface="Arial"/>
                <a:ea typeface="Arial"/>
                <a:cs typeface="Arial"/>
                <a:sym typeface="Arial"/>
              </a:rPr>
              <a:t>.</a:t>
            </a:r>
            <a:r>
              <a:rPr b="0" i="0" lang="en-US" sz="700" u="none" cap="none" strike="noStrike">
                <a:solidFill>
                  <a:srgbClr val="DCDCAA"/>
                </a:solidFill>
                <a:latin typeface="Arial"/>
                <a:ea typeface="Arial"/>
                <a:cs typeface="Arial"/>
                <a:sym typeface="Arial"/>
              </a:rPr>
              <a:t>status</a:t>
            </a:r>
            <a:r>
              <a:rPr b="0" i="0" lang="en-US" sz="700" u="none" cap="none" strike="noStrike">
                <a:solidFill>
                  <a:srgbClr val="D4D4D4"/>
                </a:solidFill>
                <a:latin typeface="Arial"/>
                <a:ea typeface="Arial"/>
                <a:cs typeface="Arial"/>
                <a:sym typeface="Arial"/>
              </a:rPr>
              <a:t>(</a:t>
            </a:r>
            <a:r>
              <a:rPr b="0" i="0" lang="en-US" sz="700" u="none" cap="none" strike="noStrike">
                <a:solidFill>
                  <a:srgbClr val="B5CEA8"/>
                </a:solidFill>
                <a:latin typeface="Arial"/>
                <a:ea typeface="Arial"/>
                <a:cs typeface="Arial"/>
                <a:sym typeface="Arial"/>
              </a:rPr>
              <a:t>500</a:t>
            </a:r>
            <a:r>
              <a:rPr b="0" i="0" lang="en-US" sz="700" u="none" cap="none" strike="noStrike">
                <a:solidFill>
                  <a:srgbClr val="D4D4D4"/>
                </a:solidFill>
                <a:latin typeface="Arial"/>
                <a:ea typeface="Arial"/>
                <a:cs typeface="Arial"/>
                <a:sym typeface="Arial"/>
              </a:rPr>
              <a:t>).</a:t>
            </a:r>
            <a:r>
              <a:rPr b="0" i="0" lang="en-US" sz="700" u="none" cap="none" strike="noStrike">
                <a:solidFill>
                  <a:srgbClr val="DCDCAA"/>
                </a:solidFill>
                <a:latin typeface="Arial"/>
                <a:ea typeface="Arial"/>
                <a:cs typeface="Arial"/>
                <a:sym typeface="Arial"/>
              </a:rPr>
              <a:t>send</a:t>
            </a:r>
            <a:r>
              <a:rPr b="0" i="0" lang="en-US" sz="700" u="none" cap="none" strike="noStrike">
                <a:solidFill>
                  <a:srgbClr val="D4D4D4"/>
                </a:solidFill>
                <a:latin typeface="Arial"/>
                <a:ea typeface="Arial"/>
                <a:cs typeface="Arial"/>
                <a:sym typeface="Arial"/>
              </a:rPr>
              <a:t>(</a:t>
            </a:r>
            <a:r>
              <a:rPr b="0" i="0" lang="en-US" sz="700" u="none" cap="none" strike="noStrike">
                <a:solidFill>
                  <a:srgbClr val="9CDCFE"/>
                </a:solidFill>
                <a:latin typeface="Arial"/>
                <a:ea typeface="Arial"/>
                <a:cs typeface="Arial"/>
                <a:sym typeface="Arial"/>
              </a:rPr>
              <a:t>err</a:t>
            </a:r>
            <a:r>
              <a:rPr b="0" i="0" lang="en-US" sz="700" u="none" cap="none" strike="noStrike">
                <a:solidFill>
                  <a:srgbClr val="D4D4D4"/>
                </a:solidFill>
                <a:latin typeface="Arial"/>
                <a:ea typeface="Arial"/>
                <a:cs typeface="Arial"/>
                <a:sym typeface="Arial"/>
              </a:rPr>
              <a:t>);</a:t>
            </a:r>
            <a:endParaRPr b="0" i="0" sz="11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b="0" i="0" lang="en-US" sz="700" u="none" cap="none" strike="noStrike">
                <a:solidFill>
                  <a:srgbClr val="D4D4D4"/>
                </a:solidFill>
                <a:latin typeface="Arial"/>
                <a:ea typeface="Arial"/>
                <a:cs typeface="Arial"/>
                <a:sym typeface="Arial"/>
              </a:rPr>
              <a:t>    });</a:t>
            </a:r>
            <a:endParaRPr b="0" i="0" sz="11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b="0" i="0" lang="en-US" sz="700" u="none" cap="none" strike="noStrike">
                <a:solidFill>
                  <a:srgbClr val="D4D4D4"/>
                </a:solidFill>
                <a:latin typeface="Arial"/>
                <a:ea typeface="Arial"/>
                <a:cs typeface="Arial"/>
                <a:sym typeface="Arial"/>
              </a:rPr>
              <a:t>}</a:t>
            </a:r>
            <a:endParaRPr b="0" i="0" sz="11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b="0" i="0" lang="en-US" sz="700" u="none" cap="none" strike="noStrike">
                <a:solidFill>
                  <a:srgbClr val="4EC9B0"/>
                </a:solidFill>
                <a:latin typeface="Arial"/>
                <a:ea typeface="Arial"/>
                <a:cs typeface="Arial"/>
                <a:sym typeface="Arial"/>
              </a:rPr>
              <a:t>module</a:t>
            </a:r>
            <a:r>
              <a:rPr b="0" i="0" lang="en-US" sz="700" u="none" cap="none" strike="noStrike">
                <a:solidFill>
                  <a:srgbClr val="D4D4D4"/>
                </a:solidFill>
                <a:latin typeface="Arial"/>
                <a:ea typeface="Arial"/>
                <a:cs typeface="Arial"/>
                <a:sym typeface="Arial"/>
              </a:rPr>
              <a:t>.</a:t>
            </a:r>
            <a:r>
              <a:rPr b="0" i="0" lang="en-US" sz="700" u="none" cap="none" strike="noStrike">
                <a:solidFill>
                  <a:srgbClr val="4EC9B0"/>
                </a:solidFill>
                <a:latin typeface="Arial"/>
                <a:ea typeface="Arial"/>
                <a:cs typeface="Arial"/>
                <a:sym typeface="Arial"/>
              </a:rPr>
              <a:t>exports</a:t>
            </a:r>
            <a:r>
              <a:rPr b="0" i="0" lang="en-US" sz="700" u="none" cap="none" strike="noStrike">
                <a:solidFill>
                  <a:srgbClr val="D4D4D4"/>
                </a:solidFill>
                <a:latin typeface="Arial"/>
                <a:ea typeface="Arial"/>
                <a:cs typeface="Arial"/>
                <a:sym typeface="Arial"/>
              </a:rPr>
              <a:t> = {</a:t>
            </a:r>
            <a:endParaRPr b="0" i="0" sz="11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b="0" i="0" lang="en-US" sz="700" u="none" cap="none" strike="noStrike">
                <a:solidFill>
                  <a:srgbClr val="D4D4D4"/>
                </a:solidFill>
                <a:latin typeface="Arial"/>
                <a:ea typeface="Arial"/>
                <a:cs typeface="Arial"/>
                <a:sym typeface="Arial"/>
              </a:rPr>
              <a:t>    </a:t>
            </a:r>
            <a:r>
              <a:rPr b="0" i="0" lang="en-US" sz="700" u="none" cap="none" strike="noStrike">
                <a:solidFill>
                  <a:srgbClr val="DCDCAA"/>
                </a:solidFill>
                <a:latin typeface="Arial"/>
                <a:ea typeface="Arial"/>
                <a:cs typeface="Arial"/>
                <a:sym typeface="Arial"/>
              </a:rPr>
              <a:t>getEstudiante</a:t>
            </a:r>
            <a:r>
              <a:rPr b="0" i="0" lang="en-US" sz="700" u="none" cap="none" strike="noStrike">
                <a:solidFill>
                  <a:srgbClr val="D4D4D4"/>
                </a:solidFill>
                <a:latin typeface="Arial"/>
                <a:ea typeface="Arial"/>
                <a:cs typeface="Arial"/>
                <a:sym typeface="Arial"/>
              </a:rPr>
              <a:t>,</a:t>
            </a:r>
            <a:endParaRPr b="0" i="0" sz="11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b="0" i="0" lang="en-US" sz="700" u="none" cap="none" strike="noStrike">
                <a:solidFill>
                  <a:srgbClr val="D4D4D4"/>
                </a:solidFill>
                <a:latin typeface="Arial"/>
                <a:ea typeface="Arial"/>
                <a:cs typeface="Arial"/>
                <a:sym typeface="Arial"/>
              </a:rPr>
              <a:t>    </a:t>
            </a:r>
            <a:r>
              <a:rPr b="0" i="0" lang="en-US" sz="700" u="none" cap="none" strike="noStrike">
                <a:solidFill>
                  <a:srgbClr val="DCDCAA"/>
                </a:solidFill>
                <a:latin typeface="Arial"/>
                <a:ea typeface="Arial"/>
                <a:cs typeface="Arial"/>
                <a:sym typeface="Arial"/>
              </a:rPr>
              <a:t>addEstudiante</a:t>
            </a:r>
            <a:endParaRPr b="0" i="0" sz="11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b="0" i="0" lang="en-US" sz="700" u="none" cap="none" strike="noStrike">
                <a:solidFill>
                  <a:srgbClr val="D4D4D4"/>
                </a:solidFill>
                <a:latin typeface="Arial"/>
                <a:ea typeface="Arial"/>
                <a:cs typeface="Arial"/>
                <a:sym typeface="Arial"/>
              </a:rPr>
              <a:t>}</a:t>
            </a:r>
            <a:endParaRPr b="0" i="0" sz="11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96"/>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491" name="Google Shape;491;p96"/>
          <p:cNvSpPr/>
          <p:nvPr/>
        </p:nvSpPr>
        <p:spPr>
          <a:xfrm>
            <a:off x="357447" y="1048256"/>
            <a:ext cx="7606146" cy="304698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600" u="none" cap="none" strike="noStrike">
                <a:solidFill>
                  <a:schemeClr val="dk1"/>
                </a:solidFill>
                <a:latin typeface="Barlow Light"/>
                <a:ea typeface="Barlow Light"/>
                <a:cs typeface="Barlow Light"/>
                <a:sym typeface="Barlow Light"/>
              </a:rPr>
              <a:t>Las </a:t>
            </a:r>
            <a:r>
              <a:rPr b="1" i="1" lang="en-US" sz="1600" u="none" cap="none" strike="noStrike">
                <a:solidFill>
                  <a:schemeClr val="dk1"/>
                </a:solidFill>
                <a:latin typeface="Barlow Light"/>
                <a:ea typeface="Barlow Light"/>
                <a:cs typeface="Barlow Light"/>
                <a:sym typeface="Barlow Light"/>
              </a:rPr>
              <a:t>promesas</a:t>
            </a:r>
            <a:r>
              <a:rPr b="0" i="0" lang="en-US" sz="1600" u="none" cap="none" strike="noStrike">
                <a:solidFill>
                  <a:schemeClr val="dk1"/>
                </a:solidFill>
                <a:latin typeface="Barlow Light"/>
                <a:ea typeface="Barlow Light"/>
                <a:cs typeface="Barlow Light"/>
                <a:sym typeface="Barlow Light"/>
              </a:rPr>
              <a:t> nos brindan una forma de darle sentido al comportamiento asincrónico. </a:t>
            </a:r>
            <a:endParaRPr/>
          </a:p>
          <a:p>
            <a:pPr indent="0" lvl="0" marL="0" marR="0" rtl="0" algn="just">
              <a:lnSpc>
                <a:spcPct val="100000"/>
              </a:lnSpc>
              <a:spcBef>
                <a:spcPts val="0"/>
              </a:spcBef>
              <a:spcAft>
                <a:spcPts val="0"/>
              </a:spcAft>
              <a:buNone/>
            </a:pPr>
            <a:r>
              <a:t/>
            </a:r>
            <a:endParaRPr b="0" i="0" sz="1600" u="none" cap="none" strike="noStrike">
              <a:solidFill>
                <a:schemeClr val="dk1"/>
              </a:solidFill>
              <a:latin typeface="Barlow Light"/>
              <a:ea typeface="Barlow Light"/>
              <a:cs typeface="Barlow Light"/>
              <a:sym typeface="Barlow Light"/>
            </a:endParaRPr>
          </a:p>
          <a:p>
            <a:pPr indent="0" lvl="0" marL="0" marR="0" rtl="0" algn="just">
              <a:lnSpc>
                <a:spcPct val="100000"/>
              </a:lnSpc>
              <a:spcBef>
                <a:spcPts val="0"/>
              </a:spcBef>
              <a:spcAft>
                <a:spcPts val="0"/>
              </a:spcAft>
              <a:buNone/>
            </a:pPr>
            <a:r>
              <a:rPr b="0" i="0" lang="en-US" sz="1600" u="none" cap="none" strike="noStrike">
                <a:solidFill>
                  <a:schemeClr val="dk1"/>
                </a:solidFill>
                <a:latin typeface="Barlow Light"/>
                <a:ea typeface="Barlow Light"/>
                <a:cs typeface="Barlow Light"/>
                <a:sym typeface="Barlow Light"/>
              </a:rPr>
              <a:t>Al realizar una solicitud asincrónica, puede suceder una de dos cosas: todo sale como esperamos o hay un error.</a:t>
            </a:r>
            <a:endParaRPr/>
          </a:p>
          <a:p>
            <a:pPr indent="0" lvl="0" marL="0" marR="0" rtl="0" algn="just">
              <a:lnSpc>
                <a:spcPct val="100000"/>
              </a:lnSpc>
              <a:spcBef>
                <a:spcPts val="0"/>
              </a:spcBef>
              <a:spcAft>
                <a:spcPts val="0"/>
              </a:spcAft>
              <a:buNone/>
            </a:pPr>
            <a:r>
              <a:t/>
            </a:r>
            <a:endParaRPr b="0" i="0" sz="1600" u="none" cap="none" strike="noStrike">
              <a:solidFill>
                <a:schemeClr val="dk1"/>
              </a:solidFill>
              <a:latin typeface="Barlow Light"/>
              <a:ea typeface="Barlow Light"/>
              <a:cs typeface="Barlow Light"/>
              <a:sym typeface="Barlow Light"/>
            </a:endParaRPr>
          </a:p>
          <a:p>
            <a:pPr indent="0" lvl="0" marL="0" marR="0" rtl="0" algn="just">
              <a:lnSpc>
                <a:spcPct val="100000"/>
              </a:lnSpc>
              <a:spcBef>
                <a:spcPts val="0"/>
              </a:spcBef>
              <a:spcAft>
                <a:spcPts val="0"/>
              </a:spcAft>
              <a:buNone/>
            </a:pPr>
            <a:r>
              <a:rPr b="0" i="0" lang="en-US" sz="1600" u="none" cap="none" strike="noStrike">
                <a:solidFill>
                  <a:schemeClr val="dk1"/>
                </a:solidFill>
                <a:latin typeface="Barlow Light"/>
                <a:ea typeface="Barlow Light"/>
                <a:cs typeface="Barlow Light"/>
                <a:sym typeface="Barlow Light"/>
              </a:rPr>
              <a:t>Las promesas facilitan el manejo de solicitudes asincrónicas, lo cual es bueno, porque tenemos que lidiar con muchos datos asincrónicos en JavaScript.</a:t>
            </a:r>
            <a:endParaRPr/>
          </a:p>
          <a:p>
            <a:pPr indent="0" lvl="0" marL="0" marR="0" rtl="0" algn="just">
              <a:lnSpc>
                <a:spcPct val="100000"/>
              </a:lnSpc>
              <a:spcBef>
                <a:spcPts val="0"/>
              </a:spcBef>
              <a:spcAft>
                <a:spcPts val="0"/>
              </a:spcAft>
              <a:buNone/>
            </a:pPr>
            <a:r>
              <a:t/>
            </a:r>
            <a:endParaRPr b="0" i="0" sz="1600" u="none" cap="none" strike="noStrike">
              <a:solidFill>
                <a:schemeClr val="dk1"/>
              </a:solidFill>
              <a:latin typeface="Barlow Light"/>
              <a:ea typeface="Barlow Light"/>
              <a:cs typeface="Barlow Light"/>
              <a:sym typeface="Barlow Light"/>
            </a:endParaRPr>
          </a:p>
          <a:p>
            <a:pPr indent="0" lvl="0" marL="0" marR="0" rtl="0" algn="just">
              <a:lnSpc>
                <a:spcPct val="100000"/>
              </a:lnSpc>
              <a:spcBef>
                <a:spcPts val="0"/>
              </a:spcBef>
              <a:spcAft>
                <a:spcPts val="0"/>
              </a:spcAft>
              <a:buNone/>
            </a:pPr>
            <a:r>
              <a:rPr b="0" i="0" lang="en-US" sz="1600" u="none" cap="none" strike="noStrike">
                <a:solidFill>
                  <a:schemeClr val="dk1"/>
                </a:solidFill>
                <a:latin typeface="Barlow Light"/>
                <a:ea typeface="Barlow Light"/>
                <a:cs typeface="Barlow Light"/>
                <a:sym typeface="Barlow Light"/>
              </a:rPr>
              <a:t>Por ejemplo: Creemos una promesa asincrónica para cargar datos desde la API randomuser.me. Esta API tiene información como dirección de correo electrónico, nombre, número de teléfono, ubicación, etc.</a:t>
            </a:r>
            <a:endParaRPr/>
          </a:p>
        </p:txBody>
      </p:sp>
      <p:pic>
        <p:nvPicPr>
          <p:cNvPr id="492" name="Google Shape;492;p96"/>
          <p:cNvPicPr preferRelativeResize="0"/>
          <p:nvPr/>
        </p:nvPicPr>
        <p:blipFill rotWithShape="1">
          <a:blip r:embed="rId3">
            <a:alphaModFix/>
          </a:blip>
          <a:srcRect b="0" l="0" r="0" t="0"/>
          <a:stretch/>
        </p:blipFill>
        <p:spPr>
          <a:xfrm>
            <a:off x="7121582" y="102273"/>
            <a:ext cx="922352" cy="562635"/>
          </a:xfrm>
          <a:prstGeom prst="rect">
            <a:avLst/>
          </a:prstGeom>
          <a:noFill/>
          <a:ln>
            <a:noFill/>
          </a:ln>
        </p:spPr>
      </p:pic>
      <p:sp>
        <p:nvSpPr>
          <p:cNvPr id="493" name="Google Shape;493;p96"/>
          <p:cNvSpPr txBox="1"/>
          <p:nvPr/>
        </p:nvSpPr>
        <p:spPr>
          <a:xfrm>
            <a:off x="357447" y="218160"/>
            <a:ext cx="1467389" cy="330860"/>
          </a:xfrm>
          <a:prstGeom prst="rect">
            <a:avLst/>
          </a:prstGeom>
          <a:noFill/>
          <a:ln>
            <a:noFill/>
          </a:ln>
        </p:spPr>
        <p:txBody>
          <a:bodyPr anchorCtr="0" anchor="ctr" bIns="34275" lIns="68575" spcFirstLastPara="1" rIns="68575" wrap="square" tIns="34275">
            <a:spAutoFit/>
          </a:bodyPr>
          <a:lstStyle/>
          <a:p>
            <a:pPr indent="0" lvl="0" marL="0" marR="0" rtl="0" algn="l">
              <a:lnSpc>
                <a:spcPct val="80000"/>
              </a:lnSpc>
              <a:spcBef>
                <a:spcPts val="0"/>
              </a:spcBef>
              <a:spcAft>
                <a:spcPts val="0"/>
              </a:spcAft>
              <a:buClr>
                <a:srgbClr val="000000"/>
              </a:buClr>
              <a:buSzPts val="2000"/>
              <a:buFont typeface="Arial"/>
              <a:buNone/>
            </a:pPr>
            <a:r>
              <a:rPr b="1" i="0" lang="en-US" sz="2000" u="none" cap="none" strike="noStrike">
                <a:solidFill>
                  <a:srgbClr val="362C7C"/>
                </a:solidFill>
                <a:latin typeface="Miriam Libre"/>
                <a:ea typeface="Miriam Libre"/>
                <a:cs typeface="Miriam Libre"/>
                <a:sym typeface="Miriam Libre"/>
              </a:rPr>
              <a:t>Promesas</a:t>
            </a:r>
            <a:endParaRPr b="1" i="0" sz="2000" u="none" cap="none" strike="noStrike">
              <a:solidFill>
                <a:srgbClr val="362C7C"/>
              </a:solidFill>
              <a:latin typeface="Miriam Libre"/>
              <a:ea typeface="Miriam Libre"/>
              <a:cs typeface="Miriam Libre"/>
              <a:sym typeface="Miriam Libre"/>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97"/>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499" name="Google Shape;499;p97"/>
          <p:cNvSpPr/>
          <p:nvPr/>
        </p:nvSpPr>
        <p:spPr>
          <a:xfrm>
            <a:off x="272164" y="664908"/>
            <a:ext cx="7688015" cy="276999"/>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200" u="none" cap="none" strike="noStrike">
                <a:solidFill>
                  <a:schemeClr val="dk1"/>
                </a:solidFill>
                <a:latin typeface="Barlow Light"/>
                <a:ea typeface="Barlow Light"/>
                <a:cs typeface="Barlow Light"/>
                <a:sym typeface="Barlow Light"/>
              </a:rPr>
              <a:t>Programar las rutas del API, en </a:t>
            </a:r>
            <a:r>
              <a:rPr b="1" i="0" lang="en-US" sz="1200" u="none" cap="none" strike="noStrike">
                <a:solidFill>
                  <a:schemeClr val="dk1"/>
                </a:solidFill>
                <a:latin typeface="Barlow Light"/>
                <a:ea typeface="Barlow Light"/>
                <a:cs typeface="Barlow Light"/>
                <a:sym typeface="Barlow Light"/>
              </a:rPr>
              <a:t>PST&gt;src&gt;routes&gt;estudiante.js</a:t>
            </a:r>
            <a:endParaRPr b="1" i="0" sz="1200" u="none" cap="none" strike="noStrike">
              <a:solidFill>
                <a:schemeClr val="dk1"/>
              </a:solidFill>
              <a:latin typeface="Barlow Light"/>
              <a:ea typeface="Barlow Light"/>
              <a:cs typeface="Barlow Light"/>
              <a:sym typeface="Barlow Light"/>
            </a:endParaRPr>
          </a:p>
        </p:txBody>
      </p:sp>
      <p:pic>
        <p:nvPicPr>
          <p:cNvPr id="500" name="Google Shape;500;p97"/>
          <p:cNvPicPr preferRelativeResize="0"/>
          <p:nvPr/>
        </p:nvPicPr>
        <p:blipFill rotWithShape="1">
          <a:blip r:embed="rId3">
            <a:alphaModFix/>
          </a:blip>
          <a:srcRect b="0" l="0" r="0" t="0"/>
          <a:stretch/>
        </p:blipFill>
        <p:spPr>
          <a:xfrm>
            <a:off x="7121582" y="102273"/>
            <a:ext cx="922352" cy="562635"/>
          </a:xfrm>
          <a:prstGeom prst="rect">
            <a:avLst/>
          </a:prstGeom>
          <a:noFill/>
          <a:ln>
            <a:noFill/>
          </a:ln>
        </p:spPr>
      </p:pic>
      <p:sp>
        <p:nvSpPr>
          <p:cNvPr id="501" name="Google Shape;501;p97"/>
          <p:cNvSpPr txBox="1"/>
          <p:nvPr/>
        </p:nvSpPr>
        <p:spPr>
          <a:xfrm>
            <a:off x="272164" y="240379"/>
            <a:ext cx="3493585" cy="330860"/>
          </a:xfrm>
          <a:prstGeom prst="rect">
            <a:avLst/>
          </a:prstGeom>
          <a:noFill/>
          <a:ln>
            <a:noFill/>
          </a:ln>
        </p:spPr>
        <p:txBody>
          <a:bodyPr anchorCtr="0" anchor="ctr" bIns="34275" lIns="68575" spcFirstLastPara="1" rIns="68575" wrap="square" tIns="34275">
            <a:spAutoFit/>
          </a:bodyPr>
          <a:lstStyle/>
          <a:p>
            <a:pPr indent="0" lvl="0" marL="0" marR="0" rtl="0" algn="l">
              <a:lnSpc>
                <a:spcPct val="80000"/>
              </a:lnSpc>
              <a:spcBef>
                <a:spcPts val="0"/>
              </a:spcBef>
              <a:spcAft>
                <a:spcPts val="0"/>
              </a:spcAft>
              <a:buClr>
                <a:srgbClr val="000000"/>
              </a:buClr>
              <a:buSzPts val="2000"/>
              <a:buFont typeface="Arial"/>
              <a:buNone/>
            </a:pPr>
            <a:r>
              <a:rPr b="1" i="0" lang="en-US" sz="2000" u="none" cap="none" strike="noStrike">
                <a:solidFill>
                  <a:srgbClr val="362C7C"/>
                </a:solidFill>
                <a:latin typeface="Miriam Libre"/>
                <a:ea typeface="Miriam Libre"/>
                <a:cs typeface="Miriam Libre"/>
                <a:sym typeface="Miriam Libre"/>
              </a:rPr>
              <a:t>Rutas del API en Node.js</a:t>
            </a:r>
            <a:endParaRPr/>
          </a:p>
        </p:txBody>
      </p:sp>
      <p:sp>
        <p:nvSpPr>
          <p:cNvPr id="502" name="Google Shape;502;p97"/>
          <p:cNvSpPr/>
          <p:nvPr/>
        </p:nvSpPr>
        <p:spPr>
          <a:xfrm>
            <a:off x="2221939" y="1832009"/>
            <a:ext cx="4572000" cy="1708160"/>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lnSpc>
                <a:spcPct val="128571"/>
              </a:lnSpc>
              <a:spcBef>
                <a:spcPts val="0"/>
              </a:spcBef>
              <a:spcAft>
                <a:spcPts val="0"/>
              </a:spcAft>
              <a:buNone/>
            </a:pPr>
            <a:r>
              <a:rPr b="0" i="0" lang="en-US" sz="950" u="none" cap="none" strike="noStrike">
                <a:solidFill>
                  <a:srgbClr val="569CD6"/>
                </a:solidFill>
                <a:latin typeface="Arial"/>
                <a:ea typeface="Arial"/>
                <a:cs typeface="Arial"/>
                <a:sym typeface="Arial"/>
              </a:rPr>
              <a:t>const</a:t>
            </a:r>
            <a:r>
              <a:rPr b="0" i="0" lang="en-US" sz="950" u="none" cap="none" strike="noStrike">
                <a:solidFill>
                  <a:srgbClr val="D4D4D4"/>
                </a:solidFill>
                <a:latin typeface="Arial"/>
                <a:ea typeface="Arial"/>
                <a:cs typeface="Arial"/>
                <a:sym typeface="Arial"/>
              </a:rPr>
              <a:t> {</a:t>
            </a:r>
            <a:r>
              <a:rPr b="0" i="0" lang="en-US" sz="950" u="none" cap="none" strike="noStrike">
                <a:solidFill>
                  <a:srgbClr val="DCDCAA"/>
                </a:solidFill>
                <a:latin typeface="Arial"/>
                <a:ea typeface="Arial"/>
                <a:cs typeface="Arial"/>
                <a:sym typeface="Arial"/>
              </a:rPr>
              <a:t>Router</a:t>
            </a:r>
            <a:r>
              <a:rPr b="0" i="0" lang="en-US" sz="950" u="none" cap="none" strike="noStrike">
                <a:solidFill>
                  <a:srgbClr val="D4D4D4"/>
                </a:solidFill>
                <a:latin typeface="Arial"/>
                <a:ea typeface="Arial"/>
                <a:cs typeface="Arial"/>
                <a:sym typeface="Arial"/>
              </a:rPr>
              <a:t>} = </a:t>
            </a:r>
            <a:r>
              <a:rPr b="0" i="0" lang="en-US" sz="950" u="none" cap="none" strike="noStrike">
                <a:solidFill>
                  <a:srgbClr val="DCDCAA"/>
                </a:solidFill>
                <a:latin typeface="Arial"/>
                <a:ea typeface="Arial"/>
                <a:cs typeface="Arial"/>
                <a:sym typeface="Arial"/>
              </a:rPr>
              <a:t>require</a:t>
            </a:r>
            <a:r>
              <a:rPr b="0" i="0" lang="en-US" sz="950" u="none" cap="none" strike="noStrike">
                <a:solidFill>
                  <a:srgbClr val="D4D4D4"/>
                </a:solidFill>
                <a:latin typeface="Arial"/>
                <a:ea typeface="Arial"/>
                <a:cs typeface="Arial"/>
                <a:sym typeface="Arial"/>
              </a:rPr>
              <a:t>(</a:t>
            </a:r>
            <a:r>
              <a:rPr b="0" i="0" lang="en-US" sz="950" u="none" cap="none" strike="noStrike">
                <a:solidFill>
                  <a:srgbClr val="CE9178"/>
                </a:solidFill>
                <a:latin typeface="Arial"/>
                <a:ea typeface="Arial"/>
                <a:cs typeface="Arial"/>
                <a:sym typeface="Arial"/>
              </a:rPr>
              <a:t>"express"</a:t>
            </a:r>
            <a:r>
              <a:rPr b="0" i="0" lang="en-US" sz="950" u="none" cap="none" strike="noStrike">
                <a:solidFill>
                  <a:srgbClr val="D4D4D4"/>
                </a:solidFill>
                <a:latin typeface="Arial"/>
                <a:ea typeface="Arial"/>
                <a:cs typeface="Arial"/>
                <a:sym typeface="Arial"/>
              </a:rPr>
              <a:t>);</a:t>
            </a:r>
            <a:endParaRPr b="0" i="0" sz="1700" u="none" cap="none" strike="noStrike">
              <a:solidFill>
                <a:srgbClr val="000000"/>
              </a:solidFill>
              <a:latin typeface="Times New Roman"/>
              <a:ea typeface="Times New Roman"/>
              <a:cs typeface="Times New Roman"/>
              <a:sym typeface="Times New Roman"/>
            </a:endParaRPr>
          </a:p>
          <a:p>
            <a:pPr indent="0" lvl="0" marL="0" marR="0" rtl="0" algn="l">
              <a:lnSpc>
                <a:spcPct val="128571"/>
              </a:lnSpc>
              <a:spcBef>
                <a:spcPts val="0"/>
              </a:spcBef>
              <a:spcAft>
                <a:spcPts val="0"/>
              </a:spcAft>
              <a:buNone/>
            </a:pPr>
            <a:r>
              <a:rPr b="0" i="0" lang="en-US" sz="950" u="none" cap="none" strike="noStrike">
                <a:solidFill>
                  <a:srgbClr val="569CD6"/>
                </a:solidFill>
                <a:latin typeface="Arial"/>
                <a:ea typeface="Arial"/>
                <a:cs typeface="Arial"/>
                <a:sym typeface="Arial"/>
              </a:rPr>
              <a:t>const</a:t>
            </a:r>
            <a:r>
              <a:rPr b="0" i="0" lang="en-US" sz="950" u="none" cap="none" strike="noStrike">
                <a:solidFill>
                  <a:srgbClr val="D4D4D4"/>
                </a:solidFill>
                <a:latin typeface="Arial"/>
                <a:ea typeface="Arial"/>
                <a:cs typeface="Arial"/>
                <a:sym typeface="Arial"/>
              </a:rPr>
              <a:t> </a:t>
            </a:r>
            <a:r>
              <a:rPr b="0" i="0" lang="en-US" sz="950" u="none" cap="none" strike="noStrike">
                <a:solidFill>
                  <a:srgbClr val="4FC1FF"/>
                </a:solidFill>
                <a:latin typeface="Arial"/>
                <a:ea typeface="Arial"/>
                <a:cs typeface="Arial"/>
                <a:sym typeface="Arial"/>
              </a:rPr>
              <a:t>router</a:t>
            </a:r>
            <a:r>
              <a:rPr b="0" i="0" lang="en-US" sz="950" u="none" cap="none" strike="noStrike">
                <a:solidFill>
                  <a:srgbClr val="D4D4D4"/>
                </a:solidFill>
                <a:latin typeface="Arial"/>
                <a:ea typeface="Arial"/>
                <a:cs typeface="Arial"/>
                <a:sym typeface="Arial"/>
              </a:rPr>
              <a:t> = </a:t>
            </a:r>
            <a:r>
              <a:rPr b="0" i="0" lang="en-US" sz="950" u="none" cap="none" strike="noStrike">
                <a:solidFill>
                  <a:srgbClr val="DCDCAA"/>
                </a:solidFill>
                <a:latin typeface="Arial"/>
                <a:ea typeface="Arial"/>
                <a:cs typeface="Arial"/>
                <a:sym typeface="Arial"/>
              </a:rPr>
              <a:t>Router</a:t>
            </a:r>
            <a:r>
              <a:rPr b="0" i="0" lang="en-US" sz="950" u="none" cap="none" strike="noStrike">
                <a:solidFill>
                  <a:srgbClr val="D4D4D4"/>
                </a:solidFill>
                <a:latin typeface="Arial"/>
                <a:ea typeface="Arial"/>
                <a:cs typeface="Arial"/>
                <a:sym typeface="Arial"/>
              </a:rPr>
              <a:t>();</a:t>
            </a:r>
            <a:endParaRPr b="0" i="0" sz="1700" u="none" cap="none" strike="noStrike">
              <a:solidFill>
                <a:srgbClr val="000000"/>
              </a:solidFill>
              <a:latin typeface="Times New Roman"/>
              <a:ea typeface="Times New Roman"/>
              <a:cs typeface="Times New Roman"/>
              <a:sym typeface="Times New Roman"/>
            </a:endParaRPr>
          </a:p>
          <a:p>
            <a:pPr indent="0" lvl="0" marL="0" marR="0" rtl="0" algn="l">
              <a:lnSpc>
                <a:spcPct val="128571"/>
              </a:lnSpc>
              <a:spcBef>
                <a:spcPts val="0"/>
              </a:spcBef>
              <a:spcAft>
                <a:spcPts val="0"/>
              </a:spcAft>
              <a:buNone/>
            </a:pPr>
            <a:r>
              <a:rPr b="0" i="0" lang="en-US" sz="950" u="none" cap="none" strike="noStrike">
                <a:solidFill>
                  <a:srgbClr val="569CD6"/>
                </a:solidFill>
                <a:latin typeface="Arial"/>
                <a:ea typeface="Arial"/>
                <a:cs typeface="Arial"/>
                <a:sym typeface="Arial"/>
              </a:rPr>
              <a:t>const</a:t>
            </a:r>
            <a:r>
              <a:rPr b="0" i="0" lang="en-US" sz="950" u="none" cap="none" strike="noStrike">
                <a:solidFill>
                  <a:srgbClr val="D4D4D4"/>
                </a:solidFill>
                <a:latin typeface="Arial"/>
                <a:ea typeface="Arial"/>
                <a:cs typeface="Arial"/>
                <a:sym typeface="Arial"/>
              </a:rPr>
              <a:t>{ </a:t>
            </a:r>
            <a:r>
              <a:rPr b="0" i="0" lang="en-US" sz="950" u="none" cap="none" strike="noStrike">
                <a:solidFill>
                  <a:srgbClr val="DCDCAA"/>
                </a:solidFill>
                <a:latin typeface="Arial"/>
                <a:ea typeface="Arial"/>
                <a:cs typeface="Arial"/>
                <a:sym typeface="Arial"/>
              </a:rPr>
              <a:t>getEstudiante</a:t>
            </a:r>
            <a:r>
              <a:rPr b="0" i="0" lang="en-US" sz="950" u="none" cap="none" strike="noStrike">
                <a:solidFill>
                  <a:srgbClr val="D4D4D4"/>
                </a:solidFill>
                <a:latin typeface="Arial"/>
                <a:ea typeface="Arial"/>
                <a:cs typeface="Arial"/>
                <a:sym typeface="Arial"/>
              </a:rPr>
              <a:t>, </a:t>
            </a:r>
            <a:r>
              <a:rPr b="0" i="0" lang="en-US" sz="950" u="none" cap="none" strike="noStrike">
                <a:solidFill>
                  <a:srgbClr val="DCDCAA"/>
                </a:solidFill>
                <a:latin typeface="Arial"/>
                <a:ea typeface="Arial"/>
                <a:cs typeface="Arial"/>
                <a:sym typeface="Arial"/>
              </a:rPr>
              <a:t>addEstudiante</a:t>
            </a:r>
            <a:r>
              <a:rPr b="0" i="0" lang="en-US" sz="950" u="none" cap="none" strike="noStrike">
                <a:solidFill>
                  <a:srgbClr val="D4D4D4"/>
                </a:solidFill>
                <a:latin typeface="Arial"/>
                <a:ea typeface="Arial"/>
                <a:cs typeface="Arial"/>
                <a:sym typeface="Arial"/>
              </a:rPr>
              <a:t> } =  </a:t>
            </a:r>
            <a:r>
              <a:rPr b="0" i="0" lang="en-US" sz="950" u="none" cap="none" strike="noStrike">
                <a:solidFill>
                  <a:srgbClr val="DCDCAA"/>
                </a:solidFill>
                <a:latin typeface="Arial"/>
                <a:ea typeface="Arial"/>
                <a:cs typeface="Arial"/>
                <a:sym typeface="Arial"/>
              </a:rPr>
              <a:t>require</a:t>
            </a:r>
            <a:r>
              <a:rPr b="0" i="0" lang="en-US" sz="950" u="none" cap="none" strike="noStrike">
                <a:solidFill>
                  <a:srgbClr val="D4D4D4"/>
                </a:solidFill>
                <a:latin typeface="Arial"/>
                <a:ea typeface="Arial"/>
                <a:cs typeface="Arial"/>
                <a:sym typeface="Arial"/>
              </a:rPr>
              <a:t>(</a:t>
            </a:r>
            <a:r>
              <a:rPr b="0" i="0" lang="en-US" sz="950" u="none" cap="none" strike="noStrike">
                <a:solidFill>
                  <a:srgbClr val="CE9178"/>
                </a:solidFill>
                <a:latin typeface="Arial"/>
                <a:ea typeface="Arial"/>
                <a:cs typeface="Arial"/>
                <a:sym typeface="Arial"/>
              </a:rPr>
              <a:t>"../controller/estudiante.controller"</a:t>
            </a:r>
            <a:r>
              <a:rPr b="0" i="0" lang="en-US" sz="950" u="none" cap="none" strike="noStrike">
                <a:solidFill>
                  <a:srgbClr val="D4D4D4"/>
                </a:solidFill>
                <a:latin typeface="Arial"/>
                <a:ea typeface="Arial"/>
                <a:cs typeface="Arial"/>
                <a:sym typeface="Arial"/>
              </a:rPr>
              <a:t>);</a:t>
            </a:r>
            <a:endParaRPr b="0" i="0" sz="1700" u="none" cap="none" strike="noStrike">
              <a:solidFill>
                <a:srgbClr val="000000"/>
              </a:solidFill>
              <a:latin typeface="Times New Roman"/>
              <a:ea typeface="Times New Roman"/>
              <a:cs typeface="Times New Roman"/>
              <a:sym typeface="Times New Roman"/>
            </a:endParaRPr>
          </a:p>
          <a:p>
            <a:pPr indent="0" lvl="0" marL="0" marR="0" rtl="0" algn="l">
              <a:lnSpc>
                <a:spcPct val="128571"/>
              </a:lnSpc>
              <a:spcBef>
                <a:spcPts val="0"/>
              </a:spcBef>
              <a:spcAft>
                <a:spcPts val="0"/>
              </a:spcAft>
              <a:buNone/>
            </a:pPr>
            <a:r>
              <a:rPr b="0" i="0" lang="en-US" sz="950" u="none" cap="none" strike="noStrike">
                <a:solidFill>
                  <a:srgbClr val="D4D4D4"/>
                </a:solidFill>
                <a:latin typeface="Arial"/>
                <a:ea typeface="Arial"/>
                <a:cs typeface="Arial"/>
                <a:sym typeface="Arial"/>
              </a:rPr>
              <a:t> </a:t>
            </a:r>
            <a:endParaRPr b="0" i="0" sz="1700" u="none" cap="none" strike="noStrike">
              <a:solidFill>
                <a:srgbClr val="000000"/>
              </a:solidFill>
              <a:latin typeface="Times New Roman"/>
              <a:ea typeface="Times New Roman"/>
              <a:cs typeface="Times New Roman"/>
              <a:sym typeface="Times New Roman"/>
            </a:endParaRPr>
          </a:p>
          <a:p>
            <a:pPr indent="0" lvl="0" marL="0" marR="0" rtl="0" algn="l">
              <a:lnSpc>
                <a:spcPct val="128571"/>
              </a:lnSpc>
              <a:spcBef>
                <a:spcPts val="0"/>
              </a:spcBef>
              <a:spcAft>
                <a:spcPts val="0"/>
              </a:spcAft>
              <a:buNone/>
            </a:pPr>
            <a:r>
              <a:rPr b="0" i="0" lang="en-US" sz="950" u="none" cap="none" strike="noStrike">
                <a:solidFill>
                  <a:srgbClr val="4FC1FF"/>
                </a:solidFill>
                <a:latin typeface="Arial"/>
                <a:ea typeface="Arial"/>
                <a:cs typeface="Arial"/>
                <a:sym typeface="Arial"/>
              </a:rPr>
              <a:t>router</a:t>
            </a:r>
            <a:r>
              <a:rPr b="0" i="0" lang="en-US" sz="950" u="none" cap="none" strike="noStrike">
                <a:solidFill>
                  <a:srgbClr val="D4D4D4"/>
                </a:solidFill>
                <a:latin typeface="Arial"/>
                <a:ea typeface="Arial"/>
                <a:cs typeface="Arial"/>
                <a:sym typeface="Arial"/>
              </a:rPr>
              <a:t>.</a:t>
            </a:r>
            <a:r>
              <a:rPr b="0" i="0" lang="en-US" sz="950" u="none" cap="none" strike="noStrike">
                <a:solidFill>
                  <a:srgbClr val="DCDCAA"/>
                </a:solidFill>
                <a:latin typeface="Arial"/>
                <a:ea typeface="Arial"/>
                <a:cs typeface="Arial"/>
                <a:sym typeface="Arial"/>
              </a:rPr>
              <a:t>get</a:t>
            </a:r>
            <a:r>
              <a:rPr b="0" i="0" lang="en-US" sz="950" u="none" cap="none" strike="noStrike">
                <a:solidFill>
                  <a:srgbClr val="D4D4D4"/>
                </a:solidFill>
                <a:latin typeface="Arial"/>
                <a:ea typeface="Arial"/>
                <a:cs typeface="Arial"/>
                <a:sym typeface="Arial"/>
              </a:rPr>
              <a:t>(</a:t>
            </a:r>
            <a:r>
              <a:rPr b="0" i="0" lang="en-US" sz="950" u="none" cap="none" strike="noStrike">
                <a:solidFill>
                  <a:srgbClr val="CE9178"/>
                </a:solidFill>
                <a:latin typeface="Arial"/>
                <a:ea typeface="Arial"/>
                <a:cs typeface="Arial"/>
                <a:sym typeface="Arial"/>
              </a:rPr>
              <a:t>'/'</a:t>
            </a:r>
            <a:r>
              <a:rPr b="0" i="0" lang="en-US" sz="950" u="none" cap="none" strike="noStrike">
                <a:solidFill>
                  <a:srgbClr val="D4D4D4"/>
                </a:solidFill>
                <a:latin typeface="Arial"/>
                <a:ea typeface="Arial"/>
                <a:cs typeface="Arial"/>
                <a:sym typeface="Arial"/>
              </a:rPr>
              <a:t>, </a:t>
            </a:r>
            <a:r>
              <a:rPr b="0" i="0" lang="en-US" sz="950" u="none" cap="none" strike="noStrike">
                <a:solidFill>
                  <a:srgbClr val="DCDCAA"/>
                </a:solidFill>
                <a:latin typeface="Arial"/>
                <a:ea typeface="Arial"/>
                <a:cs typeface="Arial"/>
                <a:sym typeface="Arial"/>
              </a:rPr>
              <a:t>getEstudiante</a:t>
            </a:r>
            <a:r>
              <a:rPr b="0" i="0" lang="en-US" sz="950" u="none" cap="none" strike="noStrike">
                <a:solidFill>
                  <a:srgbClr val="D4D4D4"/>
                </a:solidFill>
                <a:latin typeface="Arial"/>
                <a:ea typeface="Arial"/>
                <a:cs typeface="Arial"/>
                <a:sym typeface="Arial"/>
              </a:rPr>
              <a:t>);</a:t>
            </a:r>
            <a:endParaRPr b="0" i="0" sz="1700" u="none" cap="none" strike="noStrike">
              <a:solidFill>
                <a:srgbClr val="000000"/>
              </a:solidFill>
              <a:latin typeface="Times New Roman"/>
              <a:ea typeface="Times New Roman"/>
              <a:cs typeface="Times New Roman"/>
              <a:sym typeface="Times New Roman"/>
            </a:endParaRPr>
          </a:p>
          <a:p>
            <a:pPr indent="0" lvl="0" marL="0" marR="0" rtl="0" algn="l">
              <a:lnSpc>
                <a:spcPct val="128571"/>
              </a:lnSpc>
              <a:spcBef>
                <a:spcPts val="0"/>
              </a:spcBef>
              <a:spcAft>
                <a:spcPts val="0"/>
              </a:spcAft>
              <a:buNone/>
            </a:pPr>
            <a:r>
              <a:rPr b="0" i="0" lang="en-US" sz="950" u="none" cap="none" strike="noStrike">
                <a:solidFill>
                  <a:srgbClr val="4FC1FF"/>
                </a:solidFill>
                <a:latin typeface="Arial"/>
                <a:ea typeface="Arial"/>
                <a:cs typeface="Arial"/>
                <a:sym typeface="Arial"/>
              </a:rPr>
              <a:t>router</a:t>
            </a:r>
            <a:r>
              <a:rPr b="0" i="0" lang="en-US" sz="950" u="none" cap="none" strike="noStrike">
                <a:solidFill>
                  <a:srgbClr val="D4D4D4"/>
                </a:solidFill>
                <a:latin typeface="Arial"/>
                <a:ea typeface="Arial"/>
                <a:cs typeface="Arial"/>
                <a:sym typeface="Arial"/>
              </a:rPr>
              <a:t>.</a:t>
            </a:r>
            <a:r>
              <a:rPr b="0" i="0" lang="en-US" sz="950" u="none" cap="none" strike="noStrike">
                <a:solidFill>
                  <a:srgbClr val="DCDCAA"/>
                </a:solidFill>
                <a:latin typeface="Arial"/>
                <a:ea typeface="Arial"/>
                <a:cs typeface="Arial"/>
                <a:sym typeface="Arial"/>
              </a:rPr>
              <a:t>post</a:t>
            </a:r>
            <a:r>
              <a:rPr b="0" i="0" lang="en-US" sz="950" u="none" cap="none" strike="noStrike">
                <a:solidFill>
                  <a:srgbClr val="D4D4D4"/>
                </a:solidFill>
                <a:latin typeface="Arial"/>
                <a:ea typeface="Arial"/>
                <a:cs typeface="Arial"/>
                <a:sym typeface="Arial"/>
              </a:rPr>
              <a:t>(</a:t>
            </a:r>
            <a:r>
              <a:rPr b="0" i="0" lang="en-US" sz="950" u="none" cap="none" strike="noStrike">
                <a:solidFill>
                  <a:srgbClr val="CE9178"/>
                </a:solidFill>
                <a:latin typeface="Arial"/>
                <a:ea typeface="Arial"/>
                <a:cs typeface="Arial"/>
                <a:sym typeface="Arial"/>
              </a:rPr>
              <a:t>"/"</a:t>
            </a:r>
            <a:r>
              <a:rPr b="0" i="0" lang="en-US" sz="950" u="none" cap="none" strike="noStrike">
                <a:solidFill>
                  <a:srgbClr val="D4D4D4"/>
                </a:solidFill>
                <a:latin typeface="Arial"/>
                <a:ea typeface="Arial"/>
                <a:cs typeface="Arial"/>
                <a:sym typeface="Arial"/>
              </a:rPr>
              <a:t>,</a:t>
            </a:r>
            <a:r>
              <a:rPr b="0" i="0" lang="en-US" sz="950" u="none" cap="none" strike="noStrike">
                <a:solidFill>
                  <a:srgbClr val="DCDCAA"/>
                </a:solidFill>
                <a:latin typeface="Arial"/>
                <a:ea typeface="Arial"/>
                <a:cs typeface="Arial"/>
                <a:sym typeface="Arial"/>
              </a:rPr>
              <a:t>addEstudiante</a:t>
            </a:r>
            <a:r>
              <a:rPr b="0" i="0" lang="en-US" sz="950" u="none" cap="none" strike="noStrike">
                <a:solidFill>
                  <a:srgbClr val="D4D4D4"/>
                </a:solidFill>
                <a:latin typeface="Arial"/>
                <a:ea typeface="Arial"/>
                <a:cs typeface="Arial"/>
                <a:sym typeface="Arial"/>
              </a:rPr>
              <a:t>);</a:t>
            </a:r>
            <a:endParaRPr b="0" i="0" sz="1700" u="none" cap="none" strike="noStrike">
              <a:solidFill>
                <a:srgbClr val="000000"/>
              </a:solidFill>
              <a:latin typeface="Times New Roman"/>
              <a:ea typeface="Times New Roman"/>
              <a:cs typeface="Times New Roman"/>
              <a:sym typeface="Times New Roman"/>
            </a:endParaRPr>
          </a:p>
          <a:p>
            <a:pPr indent="0" lvl="0" marL="0" marR="0" rtl="0" algn="l">
              <a:lnSpc>
                <a:spcPct val="128571"/>
              </a:lnSpc>
              <a:spcBef>
                <a:spcPts val="0"/>
              </a:spcBef>
              <a:spcAft>
                <a:spcPts val="0"/>
              </a:spcAft>
              <a:buNone/>
            </a:pPr>
            <a:r>
              <a:rPr b="0" i="0" lang="en-US" sz="950" u="none" cap="none" strike="noStrike">
                <a:solidFill>
                  <a:srgbClr val="D4D4D4"/>
                </a:solidFill>
                <a:latin typeface="Arial"/>
                <a:ea typeface="Arial"/>
                <a:cs typeface="Arial"/>
                <a:sym typeface="Arial"/>
              </a:rPr>
              <a:t> </a:t>
            </a:r>
            <a:endParaRPr b="0" i="0" sz="1700" u="none" cap="none" strike="noStrike">
              <a:solidFill>
                <a:srgbClr val="000000"/>
              </a:solidFill>
              <a:latin typeface="Times New Roman"/>
              <a:ea typeface="Times New Roman"/>
              <a:cs typeface="Times New Roman"/>
              <a:sym typeface="Times New Roman"/>
            </a:endParaRPr>
          </a:p>
          <a:p>
            <a:pPr indent="0" lvl="0" marL="0" marR="0" rtl="0" algn="l">
              <a:lnSpc>
                <a:spcPct val="128571"/>
              </a:lnSpc>
              <a:spcBef>
                <a:spcPts val="0"/>
              </a:spcBef>
              <a:spcAft>
                <a:spcPts val="0"/>
              </a:spcAft>
              <a:buNone/>
            </a:pPr>
            <a:r>
              <a:rPr b="0" i="0" lang="en-US" sz="950" u="none" cap="none" strike="noStrike">
                <a:solidFill>
                  <a:srgbClr val="4FC1FF"/>
                </a:solidFill>
                <a:latin typeface="Arial"/>
                <a:ea typeface="Arial"/>
                <a:cs typeface="Arial"/>
                <a:sym typeface="Arial"/>
              </a:rPr>
              <a:t>module</a:t>
            </a:r>
            <a:r>
              <a:rPr b="0" i="0" lang="en-US" sz="950" u="none" cap="none" strike="noStrike">
                <a:solidFill>
                  <a:srgbClr val="D4D4D4"/>
                </a:solidFill>
                <a:latin typeface="Arial"/>
                <a:ea typeface="Arial"/>
                <a:cs typeface="Arial"/>
                <a:sym typeface="Arial"/>
              </a:rPr>
              <a:t>.</a:t>
            </a:r>
            <a:r>
              <a:rPr b="0" i="0" lang="en-US" sz="950" u="none" cap="none" strike="noStrike">
                <a:solidFill>
                  <a:srgbClr val="4FC1FF"/>
                </a:solidFill>
                <a:latin typeface="Arial"/>
                <a:ea typeface="Arial"/>
                <a:cs typeface="Arial"/>
                <a:sym typeface="Arial"/>
              </a:rPr>
              <a:t>exports</a:t>
            </a:r>
            <a:r>
              <a:rPr b="0" i="0" lang="en-US" sz="950" u="none" cap="none" strike="noStrike">
                <a:solidFill>
                  <a:srgbClr val="D4D4D4"/>
                </a:solidFill>
                <a:latin typeface="Arial"/>
                <a:ea typeface="Arial"/>
                <a:cs typeface="Arial"/>
                <a:sym typeface="Arial"/>
              </a:rPr>
              <a:t> = </a:t>
            </a:r>
            <a:r>
              <a:rPr b="0" i="0" lang="en-US" sz="950" u="none" cap="none" strike="noStrike">
                <a:solidFill>
                  <a:srgbClr val="4FC1FF"/>
                </a:solidFill>
                <a:latin typeface="Arial"/>
                <a:ea typeface="Arial"/>
                <a:cs typeface="Arial"/>
                <a:sym typeface="Arial"/>
              </a:rPr>
              <a:t>router</a:t>
            </a:r>
            <a:r>
              <a:rPr b="0" i="0" lang="en-US" sz="950" u="none" cap="none" strike="noStrike">
                <a:solidFill>
                  <a:srgbClr val="D4D4D4"/>
                </a:solidFill>
                <a:latin typeface="Arial"/>
                <a:ea typeface="Arial"/>
                <a:cs typeface="Arial"/>
                <a:sym typeface="Arial"/>
              </a:rPr>
              <a:t>;</a:t>
            </a:r>
            <a:endParaRPr b="0" i="0" sz="17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98"/>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508" name="Google Shape;508;p98"/>
          <p:cNvSpPr/>
          <p:nvPr/>
        </p:nvSpPr>
        <p:spPr>
          <a:xfrm>
            <a:off x="272164" y="738386"/>
            <a:ext cx="7688015" cy="276999"/>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200" u="none" cap="none" strike="noStrike">
                <a:solidFill>
                  <a:schemeClr val="dk1"/>
                </a:solidFill>
                <a:latin typeface="Barlow Light"/>
                <a:ea typeface="Barlow Light"/>
                <a:cs typeface="Barlow Light"/>
                <a:sym typeface="Barlow Light"/>
              </a:rPr>
              <a:t>Hacer la conexión a la base de MySQL con código JavaScript en la ruta </a:t>
            </a:r>
            <a:r>
              <a:rPr b="1" i="0" lang="en-US" sz="1200" u="none" cap="none" strike="noStrike">
                <a:solidFill>
                  <a:schemeClr val="dk1"/>
                </a:solidFill>
                <a:latin typeface="Barlow Light"/>
                <a:ea typeface="Barlow Light"/>
                <a:cs typeface="Barlow Light"/>
                <a:sym typeface="Barlow Light"/>
              </a:rPr>
              <a:t>PST&gt;src&gt;conf&gt;databaseCon.js</a:t>
            </a:r>
            <a:endParaRPr b="1" i="0" sz="1200" u="none" cap="none" strike="noStrike">
              <a:solidFill>
                <a:schemeClr val="dk1"/>
              </a:solidFill>
              <a:latin typeface="Barlow Light"/>
              <a:ea typeface="Barlow Light"/>
              <a:cs typeface="Barlow Light"/>
              <a:sym typeface="Barlow Light"/>
            </a:endParaRPr>
          </a:p>
        </p:txBody>
      </p:sp>
      <p:pic>
        <p:nvPicPr>
          <p:cNvPr id="509" name="Google Shape;509;p98"/>
          <p:cNvPicPr preferRelativeResize="0"/>
          <p:nvPr/>
        </p:nvPicPr>
        <p:blipFill rotWithShape="1">
          <a:blip r:embed="rId3">
            <a:alphaModFix/>
          </a:blip>
          <a:srcRect b="0" l="0" r="0" t="0"/>
          <a:stretch/>
        </p:blipFill>
        <p:spPr>
          <a:xfrm>
            <a:off x="7121582" y="102273"/>
            <a:ext cx="922352" cy="562635"/>
          </a:xfrm>
          <a:prstGeom prst="rect">
            <a:avLst/>
          </a:prstGeom>
          <a:noFill/>
          <a:ln>
            <a:noFill/>
          </a:ln>
        </p:spPr>
      </p:pic>
      <p:sp>
        <p:nvSpPr>
          <p:cNvPr id="510" name="Google Shape;510;p98"/>
          <p:cNvSpPr txBox="1"/>
          <p:nvPr/>
        </p:nvSpPr>
        <p:spPr>
          <a:xfrm>
            <a:off x="272164" y="240379"/>
            <a:ext cx="5341847" cy="330860"/>
          </a:xfrm>
          <a:prstGeom prst="rect">
            <a:avLst/>
          </a:prstGeom>
          <a:noFill/>
          <a:ln>
            <a:noFill/>
          </a:ln>
        </p:spPr>
        <p:txBody>
          <a:bodyPr anchorCtr="0" anchor="ctr" bIns="34275" lIns="68575" spcFirstLastPara="1" rIns="68575" wrap="square" tIns="34275">
            <a:spAutoFit/>
          </a:bodyPr>
          <a:lstStyle/>
          <a:p>
            <a:pPr indent="0" lvl="0" marL="0" marR="0" rtl="0" algn="l">
              <a:lnSpc>
                <a:spcPct val="80000"/>
              </a:lnSpc>
              <a:spcBef>
                <a:spcPts val="0"/>
              </a:spcBef>
              <a:spcAft>
                <a:spcPts val="0"/>
              </a:spcAft>
              <a:buClr>
                <a:srgbClr val="000000"/>
              </a:buClr>
              <a:buSzPts val="2000"/>
              <a:buFont typeface="Arial"/>
              <a:buNone/>
            </a:pPr>
            <a:r>
              <a:rPr b="1" i="0" lang="en-US" sz="2000" u="none" cap="none" strike="noStrike">
                <a:solidFill>
                  <a:srgbClr val="362C7C"/>
                </a:solidFill>
                <a:latin typeface="Miriam Libre"/>
                <a:ea typeface="Miriam Libre"/>
                <a:cs typeface="Miriam Libre"/>
                <a:sym typeface="Miriam Libre"/>
              </a:rPr>
              <a:t>Conexión a la base de datos de MySQL</a:t>
            </a:r>
            <a:endParaRPr/>
          </a:p>
        </p:txBody>
      </p:sp>
      <p:sp>
        <p:nvSpPr>
          <p:cNvPr id="511" name="Google Shape;511;p98"/>
          <p:cNvSpPr/>
          <p:nvPr/>
        </p:nvSpPr>
        <p:spPr>
          <a:xfrm>
            <a:off x="2090057" y="1921816"/>
            <a:ext cx="4572000" cy="1887696"/>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lnSpc>
                <a:spcPct val="135000"/>
              </a:lnSpc>
              <a:spcBef>
                <a:spcPts val="0"/>
              </a:spcBef>
              <a:spcAft>
                <a:spcPts val="0"/>
              </a:spcAft>
              <a:buNone/>
            </a:pPr>
            <a:r>
              <a:rPr b="0" i="0" lang="en-US" sz="1000" u="none" cap="none" strike="noStrike">
                <a:solidFill>
                  <a:srgbClr val="569CD6"/>
                </a:solidFill>
                <a:latin typeface="Arial"/>
                <a:ea typeface="Arial"/>
                <a:cs typeface="Arial"/>
                <a:sym typeface="Arial"/>
              </a:rPr>
              <a:t>const</a:t>
            </a:r>
            <a:r>
              <a:rPr b="0" i="0" lang="en-US" sz="1000" u="none" cap="none" strike="noStrike">
                <a:solidFill>
                  <a:srgbClr val="D4D4D4"/>
                </a:solidFill>
                <a:latin typeface="Arial"/>
                <a:ea typeface="Arial"/>
                <a:cs typeface="Arial"/>
                <a:sym typeface="Arial"/>
              </a:rPr>
              <a:t> </a:t>
            </a:r>
            <a:r>
              <a:rPr b="0" i="0" lang="en-US" sz="1000" u="none" cap="none" strike="noStrike">
                <a:solidFill>
                  <a:srgbClr val="4FC1FF"/>
                </a:solidFill>
                <a:latin typeface="Arial"/>
                <a:ea typeface="Arial"/>
                <a:cs typeface="Arial"/>
                <a:sym typeface="Arial"/>
              </a:rPr>
              <a:t>mysql</a:t>
            </a:r>
            <a:r>
              <a:rPr b="0" i="0" lang="en-US" sz="1000" u="none" cap="none" strike="noStrike">
                <a:solidFill>
                  <a:srgbClr val="D4D4D4"/>
                </a:solidFill>
                <a:latin typeface="Arial"/>
                <a:ea typeface="Arial"/>
                <a:cs typeface="Arial"/>
                <a:sym typeface="Arial"/>
              </a:rPr>
              <a:t> = </a:t>
            </a:r>
            <a:r>
              <a:rPr b="0" i="0" lang="en-US" sz="1000" u="none" cap="none" strike="noStrike">
                <a:solidFill>
                  <a:srgbClr val="DCDCAA"/>
                </a:solidFill>
                <a:latin typeface="Arial"/>
                <a:ea typeface="Arial"/>
                <a:cs typeface="Arial"/>
                <a:sym typeface="Arial"/>
              </a:rPr>
              <a:t>require</a:t>
            </a:r>
            <a:r>
              <a:rPr b="0" i="0" lang="en-US" sz="1000" u="none" cap="none" strike="noStrike">
                <a:solidFill>
                  <a:srgbClr val="D4D4D4"/>
                </a:solidFill>
                <a:latin typeface="Arial"/>
                <a:ea typeface="Arial"/>
                <a:cs typeface="Arial"/>
                <a:sym typeface="Arial"/>
              </a:rPr>
              <a:t>(</a:t>
            </a:r>
            <a:r>
              <a:rPr b="0" i="0" lang="en-US" sz="1000" u="none" cap="none" strike="noStrike">
                <a:solidFill>
                  <a:srgbClr val="CE9178"/>
                </a:solidFill>
                <a:latin typeface="Arial"/>
                <a:ea typeface="Arial"/>
                <a:cs typeface="Arial"/>
                <a:sym typeface="Arial"/>
              </a:rPr>
              <a:t>'mysql'</a:t>
            </a:r>
            <a:r>
              <a:rPr b="0" i="0" lang="en-US" sz="1000" u="none" cap="none" strike="noStrike">
                <a:solidFill>
                  <a:srgbClr val="D4D4D4"/>
                </a:solidFill>
                <a:latin typeface="Arial"/>
                <a:ea typeface="Arial"/>
                <a:cs typeface="Arial"/>
                <a:sym typeface="Arial"/>
              </a:rPr>
              <a:t>);</a:t>
            </a:r>
            <a:endParaRPr b="0" i="0" sz="1000" u="none" cap="none" strike="noStrike">
              <a:solidFill>
                <a:srgbClr val="000000"/>
              </a:solidFill>
              <a:latin typeface="Times New Roman"/>
              <a:ea typeface="Times New Roman"/>
              <a:cs typeface="Times New Roman"/>
              <a:sym typeface="Times New Roman"/>
            </a:endParaRPr>
          </a:p>
          <a:p>
            <a:pPr indent="0" lvl="0" marL="0" marR="0" rtl="0" algn="l">
              <a:lnSpc>
                <a:spcPct val="135000"/>
              </a:lnSpc>
              <a:spcBef>
                <a:spcPts val="0"/>
              </a:spcBef>
              <a:spcAft>
                <a:spcPts val="0"/>
              </a:spcAft>
              <a:buNone/>
            </a:pPr>
            <a:r>
              <a:rPr b="0" i="0" lang="en-US" sz="1000" u="none" cap="none" strike="noStrike">
                <a:solidFill>
                  <a:srgbClr val="D4D4D4"/>
                </a:solidFill>
                <a:latin typeface="Arial"/>
                <a:ea typeface="Arial"/>
                <a:cs typeface="Arial"/>
                <a:sym typeface="Arial"/>
              </a:rPr>
              <a:t> </a:t>
            </a:r>
            <a:endParaRPr b="0" i="0" sz="1000" u="none" cap="none" strike="noStrike">
              <a:solidFill>
                <a:srgbClr val="000000"/>
              </a:solidFill>
              <a:latin typeface="Times New Roman"/>
              <a:ea typeface="Times New Roman"/>
              <a:cs typeface="Times New Roman"/>
              <a:sym typeface="Times New Roman"/>
            </a:endParaRPr>
          </a:p>
          <a:p>
            <a:pPr indent="0" lvl="0" marL="0" marR="0" rtl="0" algn="l">
              <a:lnSpc>
                <a:spcPct val="135000"/>
              </a:lnSpc>
              <a:spcBef>
                <a:spcPts val="0"/>
              </a:spcBef>
              <a:spcAft>
                <a:spcPts val="0"/>
              </a:spcAft>
              <a:buNone/>
            </a:pPr>
            <a:r>
              <a:rPr b="0" i="0" lang="en-US" sz="1000" u="none" cap="none" strike="noStrike">
                <a:solidFill>
                  <a:srgbClr val="4EC9B0"/>
                </a:solidFill>
                <a:latin typeface="Arial"/>
                <a:ea typeface="Arial"/>
                <a:cs typeface="Arial"/>
                <a:sym typeface="Arial"/>
              </a:rPr>
              <a:t>module</a:t>
            </a:r>
            <a:r>
              <a:rPr b="0" i="0" lang="en-US" sz="1000" u="none" cap="none" strike="noStrike">
                <a:solidFill>
                  <a:srgbClr val="D4D4D4"/>
                </a:solidFill>
                <a:latin typeface="Arial"/>
                <a:ea typeface="Arial"/>
                <a:cs typeface="Arial"/>
                <a:sym typeface="Arial"/>
              </a:rPr>
              <a:t>.</a:t>
            </a:r>
            <a:r>
              <a:rPr b="0" i="0" lang="en-US" sz="1000" u="none" cap="none" strike="noStrike">
                <a:solidFill>
                  <a:srgbClr val="4EC9B0"/>
                </a:solidFill>
                <a:latin typeface="Arial"/>
                <a:ea typeface="Arial"/>
                <a:cs typeface="Arial"/>
                <a:sym typeface="Arial"/>
              </a:rPr>
              <a:t>exports</a:t>
            </a:r>
            <a:r>
              <a:rPr b="0" i="0" lang="en-US" sz="1000" u="none" cap="none" strike="noStrike">
                <a:solidFill>
                  <a:srgbClr val="D4D4D4"/>
                </a:solidFill>
                <a:latin typeface="Arial"/>
                <a:ea typeface="Arial"/>
                <a:cs typeface="Arial"/>
                <a:sym typeface="Arial"/>
              </a:rPr>
              <a:t> = () </a:t>
            </a:r>
            <a:r>
              <a:rPr b="0" i="0" lang="en-US" sz="1000" u="none" cap="none" strike="noStrike">
                <a:solidFill>
                  <a:srgbClr val="569CD6"/>
                </a:solidFill>
                <a:latin typeface="Arial"/>
                <a:ea typeface="Arial"/>
                <a:cs typeface="Arial"/>
                <a:sym typeface="Arial"/>
              </a:rPr>
              <a:t>=&gt;</a:t>
            </a:r>
            <a:r>
              <a:rPr b="0" i="0" lang="en-US" sz="1000" u="none" cap="none" strike="noStrike">
                <a:solidFill>
                  <a:srgbClr val="D4D4D4"/>
                </a:solidFill>
                <a:latin typeface="Arial"/>
                <a:ea typeface="Arial"/>
                <a:cs typeface="Arial"/>
                <a:sym typeface="Arial"/>
              </a:rPr>
              <a:t> {</a:t>
            </a:r>
            <a:endParaRPr b="0" i="0" sz="1000" u="none" cap="none" strike="noStrike">
              <a:solidFill>
                <a:srgbClr val="000000"/>
              </a:solidFill>
              <a:latin typeface="Times New Roman"/>
              <a:ea typeface="Times New Roman"/>
              <a:cs typeface="Times New Roman"/>
              <a:sym typeface="Times New Roman"/>
            </a:endParaRPr>
          </a:p>
          <a:p>
            <a:pPr indent="0" lvl="0" marL="0" marR="0" rtl="0" algn="l">
              <a:lnSpc>
                <a:spcPct val="135000"/>
              </a:lnSpc>
              <a:spcBef>
                <a:spcPts val="0"/>
              </a:spcBef>
              <a:spcAft>
                <a:spcPts val="0"/>
              </a:spcAft>
              <a:buNone/>
            </a:pPr>
            <a:r>
              <a:rPr b="0" i="0" lang="en-US" sz="1000" u="none" cap="none" strike="noStrike">
                <a:solidFill>
                  <a:srgbClr val="D4D4D4"/>
                </a:solidFill>
                <a:latin typeface="Arial"/>
                <a:ea typeface="Arial"/>
                <a:cs typeface="Arial"/>
                <a:sym typeface="Arial"/>
              </a:rPr>
              <a:t>    </a:t>
            </a:r>
            <a:r>
              <a:rPr b="0" i="0" lang="en-US" sz="1000" u="none" cap="none" strike="noStrike">
                <a:solidFill>
                  <a:srgbClr val="C586C0"/>
                </a:solidFill>
                <a:latin typeface="Arial"/>
                <a:ea typeface="Arial"/>
                <a:cs typeface="Arial"/>
                <a:sym typeface="Arial"/>
              </a:rPr>
              <a:t>return</a:t>
            </a:r>
            <a:r>
              <a:rPr b="0" i="0" lang="en-US" sz="1000" u="none" cap="none" strike="noStrike">
                <a:solidFill>
                  <a:srgbClr val="D4D4D4"/>
                </a:solidFill>
                <a:latin typeface="Arial"/>
                <a:ea typeface="Arial"/>
                <a:cs typeface="Arial"/>
                <a:sym typeface="Arial"/>
              </a:rPr>
              <a:t> </a:t>
            </a:r>
            <a:r>
              <a:rPr b="0" i="0" lang="en-US" sz="1000" u="none" cap="none" strike="noStrike">
                <a:solidFill>
                  <a:srgbClr val="4FC1FF"/>
                </a:solidFill>
                <a:latin typeface="Arial"/>
                <a:ea typeface="Arial"/>
                <a:cs typeface="Arial"/>
                <a:sym typeface="Arial"/>
              </a:rPr>
              <a:t>mysql</a:t>
            </a:r>
            <a:r>
              <a:rPr b="0" i="0" lang="en-US" sz="1000" u="none" cap="none" strike="noStrike">
                <a:solidFill>
                  <a:srgbClr val="D4D4D4"/>
                </a:solidFill>
                <a:latin typeface="Arial"/>
                <a:ea typeface="Arial"/>
                <a:cs typeface="Arial"/>
                <a:sym typeface="Arial"/>
              </a:rPr>
              <a:t>.</a:t>
            </a:r>
            <a:r>
              <a:rPr b="0" i="0" lang="en-US" sz="1000" u="none" cap="none" strike="noStrike">
                <a:solidFill>
                  <a:srgbClr val="DCDCAA"/>
                </a:solidFill>
                <a:latin typeface="Arial"/>
                <a:ea typeface="Arial"/>
                <a:cs typeface="Arial"/>
                <a:sym typeface="Arial"/>
              </a:rPr>
              <a:t>createConnection</a:t>
            </a:r>
            <a:r>
              <a:rPr b="0" i="0" lang="en-US" sz="1000" u="none" cap="none" strike="noStrike">
                <a:solidFill>
                  <a:srgbClr val="D4D4D4"/>
                </a:solidFill>
                <a:latin typeface="Arial"/>
                <a:ea typeface="Arial"/>
                <a:cs typeface="Arial"/>
                <a:sym typeface="Arial"/>
              </a:rPr>
              <a:t>({</a:t>
            </a:r>
            <a:endParaRPr b="0" i="0" sz="1000" u="none" cap="none" strike="noStrike">
              <a:solidFill>
                <a:srgbClr val="000000"/>
              </a:solidFill>
              <a:latin typeface="Times New Roman"/>
              <a:ea typeface="Times New Roman"/>
              <a:cs typeface="Times New Roman"/>
              <a:sym typeface="Times New Roman"/>
            </a:endParaRPr>
          </a:p>
          <a:p>
            <a:pPr indent="0" lvl="0" marL="0" marR="0" rtl="0" algn="l">
              <a:lnSpc>
                <a:spcPct val="135000"/>
              </a:lnSpc>
              <a:spcBef>
                <a:spcPts val="0"/>
              </a:spcBef>
              <a:spcAft>
                <a:spcPts val="0"/>
              </a:spcAft>
              <a:buNone/>
            </a:pPr>
            <a:r>
              <a:rPr b="0" i="0" lang="en-US" sz="1000" u="none" cap="none" strike="noStrike">
                <a:solidFill>
                  <a:srgbClr val="D4D4D4"/>
                </a:solidFill>
                <a:latin typeface="Arial"/>
                <a:ea typeface="Arial"/>
                <a:cs typeface="Arial"/>
                <a:sym typeface="Arial"/>
              </a:rPr>
              <a:t>        </a:t>
            </a:r>
            <a:r>
              <a:rPr b="0" i="0" lang="en-US" sz="1000" u="none" cap="none" strike="noStrike">
                <a:solidFill>
                  <a:srgbClr val="9CDCFE"/>
                </a:solidFill>
                <a:latin typeface="Arial"/>
                <a:ea typeface="Arial"/>
                <a:cs typeface="Arial"/>
                <a:sym typeface="Arial"/>
              </a:rPr>
              <a:t>host:</a:t>
            </a:r>
            <a:r>
              <a:rPr b="0" i="0" lang="en-US" sz="1000" u="none" cap="none" strike="noStrike">
                <a:solidFill>
                  <a:srgbClr val="D4D4D4"/>
                </a:solidFill>
                <a:latin typeface="Arial"/>
                <a:ea typeface="Arial"/>
                <a:cs typeface="Arial"/>
                <a:sym typeface="Arial"/>
              </a:rPr>
              <a:t> </a:t>
            </a:r>
            <a:r>
              <a:rPr b="0" i="0" lang="en-US" sz="1000" u="none" cap="none" strike="noStrike">
                <a:solidFill>
                  <a:srgbClr val="CE9178"/>
                </a:solidFill>
                <a:latin typeface="Arial"/>
                <a:ea typeface="Arial"/>
                <a:cs typeface="Arial"/>
                <a:sym typeface="Arial"/>
              </a:rPr>
              <a:t>"200.9.176.230"</a:t>
            </a:r>
            <a:r>
              <a:rPr b="0" i="0" lang="en-US" sz="1000" u="none" cap="none" strike="noStrike">
                <a:solidFill>
                  <a:srgbClr val="D4D4D4"/>
                </a:solidFill>
                <a:latin typeface="Arial"/>
                <a:ea typeface="Arial"/>
                <a:cs typeface="Arial"/>
                <a:sym typeface="Arial"/>
              </a:rPr>
              <a:t>,</a:t>
            </a:r>
            <a:endParaRPr b="0" i="0" sz="1000" u="none" cap="none" strike="noStrike">
              <a:solidFill>
                <a:srgbClr val="000000"/>
              </a:solidFill>
              <a:latin typeface="Times New Roman"/>
              <a:ea typeface="Times New Roman"/>
              <a:cs typeface="Times New Roman"/>
              <a:sym typeface="Times New Roman"/>
            </a:endParaRPr>
          </a:p>
          <a:p>
            <a:pPr indent="0" lvl="0" marL="0" marR="0" rtl="0" algn="l">
              <a:lnSpc>
                <a:spcPct val="135000"/>
              </a:lnSpc>
              <a:spcBef>
                <a:spcPts val="0"/>
              </a:spcBef>
              <a:spcAft>
                <a:spcPts val="0"/>
              </a:spcAft>
              <a:buNone/>
            </a:pPr>
            <a:r>
              <a:rPr b="0" i="0" lang="en-US" sz="1000" u="none" cap="none" strike="noStrike">
                <a:solidFill>
                  <a:srgbClr val="D4D4D4"/>
                </a:solidFill>
                <a:latin typeface="Arial"/>
                <a:ea typeface="Arial"/>
                <a:cs typeface="Arial"/>
                <a:sym typeface="Arial"/>
              </a:rPr>
              <a:t>        </a:t>
            </a:r>
            <a:r>
              <a:rPr b="0" i="0" lang="en-US" sz="1000" u="none" cap="none" strike="noStrike">
                <a:solidFill>
                  <a:srgbClr val="9CDCFE"/>
                </a:solidFill>
                <a:latin typeface="Arial"/>
                <a:ea typeface="Arial"/>
                <a:cs typeface="Arial"/>
                <a:sym typeface="Arial"/>
              </a:rPr>
              <a:t>user:</a:t>
            </a:r>
            <a:r>
              <a:rPr b="0" i="0" lang="en-US" sz="1000" u="none" cap="none" strike="noStrike">
                <a:solidFill>
                  <a:srgbClr val="CE9178"/>
                </a:solidFill>
                <a:latin typeface="Arial"/>
                <a:ea typeface="Arial"/>
                <a:cs typeface="Arial"/>
                <a:sym typeface="Arial"/>
              </a:rPr>
              <a:t>'acollaguazo'</a:t>
            </a:r>
            <a:r>
              <a:rPr b="0" i="0" lang="en-US" sz="1000" u="none" cap="none" strike="noStrike">
                <a:solidFill>
                  <a:srgbClr val="D4D4D4"/>
                </a:solidFill>
                <a:latin typeface="Arial"/>
                <a:ea typeface="Arial"/>
                <a:cs typeface="Arial"/>
                <a:sym typeface="Arial"/>
              </a:rPr>
              <a:t>,</a:t>
            </a:r>
            <a:endParaRPr b="0" i="0" sz="1000" u="none" cap="none" strike="noStrike">
              <a:solidFill>
                <a:srgbClr val="000000"/>
              </a:solidFill>
              <a:latin typeface="Times New Roman"/>
              <a:ea typeface="Times New Roman"/>
              <a:cs typeface="Times New Roman"/>
              <a:sym typeface="Times New Roman"/>
            </a:endParaRPr>
          </a:p>
          <a:p>
            <a:pPr indent="0" lvl="0" marL="0" marR="0" rtl="0" algn="l">
              <a:lnSpc>
                <a:spcPct val="135000"/>
              </a:lnSpc>
              <a:spcBef>
                <a:spcPts val="0"/>
              </a:spcBef>
              <a:spcAft>
                <a:spcPts val="0"/>
              </a:spcAft>
              <a:buNone/>
            </a:pPr>
            <a:r>
              <a:rPr b="0" i="0" lang="en-US" sz="1000" u="none" cap="none" strike="noStrike">
                <a:solidFill>
                  <a:srgbClr val="D4D4D4"/>
                </a:solidFill>
                <a:latin typeface="Arial"/>
                <a:ea typeface="Arial"/>
                <a:cs typeface="Arial"/>
                <a:sym typeface="Arial"/>
              </a:rPr>
              <a:t>        </a:t>
            </a:r>
            <a:r>
              <a:rPr b="0" i="0" lang="en-US" sz="1000" u="none" cap="none" strike="noStrike">
                <a:solidFill>
                  <a:srgbClr val="9CDCFE"/>
                </a:solidFill>
                <a:latin typeface="Arial"/>
                <a:ea typeface="Arial"/>
                <a:cs typeface="Arial"/>
                <a:sym typeface="Arial"/>
              </a:rPr>
              <a:t>password:</a:t>
            </a:r>
            <a:r>
              <a:rPr b="0" i="0" lang="en-US" sz="1000" u="none" cap="none" strike="noStrike">
                <a:solidFill>
                  <a:srgbClr val="D4D4D4"/>
                </a:solidFill>
                <a:latin typeface="Arial"/>
                <a:ea typeface="Arial"/>
                <a:cs typeface="Arial"/>
                <a:sym typeface="Arial"/>
              </a:rPr>
              <a:t> </a:t>
            </a:r>
            <a:r>
              <a:rPr b="0" i="0" lang="en-US" sz="1000" u="none" cap="none" strike="noStrike">
                <a:solidFill>
                  <a:srgbClr val="CE9178"/>
                </a:solidFill>
                <a:latin typeface="Arial"/>
                <a:ea typeface="Arial"/>
                <a:cs typeface="Arial"/>
                <a:sym typeface="Arial"/>
              </a:rPr>
              <a:t>'adita'</a:t>
            </a:r>
            <a:r>
              <a:rPr b="0" i="0" lang="en-US" sz="1000" u="none" cap="none" strike="noStrike">
                <a:solidFill>
                  <a:srgbClr val="D4D4D4"/>
                </a:solidFill>
                <a:latin typeface="Arial"/>
                <a:ea typeface="Arial"/>
                <a:cs typeface="Arial"/>
                <a:sym typeface="Arial"/>
              </a:rPr>
              <a:t>,</a:t>
            </a:r>
            <a:endParaRPr b="0" i="0" sz="1000" u="none" cap="none" strike="noStrike">
              <a:solidFill>
                <a:srgbClr val="000000"/>
              </a:solidFill>
              <a:latin typeface="Times New Roman"/>
              <a:ea typeface="Times New Roman"/>
              <a:cs typeface="Times New Roman"/>
              <a:sym typeface="Times New Roman"/>
            </a:endParaRPr>
          </a:p>
          <a:p>
            <a:pPr indent="0" lvl="0" marL="0" marR="0" rtl="0" algn="l">
              <a:lnSpc>
                <a:spcPct val="135000"/>
              </a:lnSpc>
              <a:spcBef>
                <a:spcPts val="0"/>
              </a:spcBef>
              <a:spcAft>
                <a:spcPts val="0"/>
              </a:spcAft>
              <a:buNone/>
            </a:pPr>
            <a:r>
              <a:rPr b="0" i="0" lang="en-US" sz="1000" u="none" cap="none" strike="noStrike">
                <a:solidFill>
                  <a:srgbClr val="D4D4D4"/>
                </a:solidFill>
                <a:latin typeface="Arial"/>
                <a:ea typeface="Arial"/>
                <a:cs typeface="Arial"/>
                <a:sym typeface="Arial"/>
              </a:rPr>
              <a:t>        </a:t>
            </a:r>
            <a:r>
              <a:rPr b="0" i="0" lang="en-US" sz="1000" u="none" cap="none" strike="noStrike">
                <a:solidFill>
                  <a:srgbClr val="9CDCFE"/>
                </a:solidFill>
                <a:latin typeface="Arial"/>
                <a:ea typeface="Arial"/>
                <a:cs typeface="Arial"/>
                <a:sym typeface="Arial"/>
              </a:rPr>
              <a:t>database:</a:t>
            </a:r>
            <a:r>
              <a:rPr b="0" i="0" lang="en-US" sz="1000" u="none" cap="none" strike="noStrike">
                <a:solidFill>
                  <a:srgbClr val="CE9178"/>
                </a:solidFill>
                <a:latin typeface="Arial"/>
                <a:ea typeface="Arial"/>
                <a:cs typeface="Arial"/>
                <a:sym typeface="Arial"/>
              </a:rPr>
              <a:t>'espol'</a:t>
            </a:r>
            <a:r>
              <a:rPr b="0" i="0" lang="en-US" sz="1000" u="none" cap="none" strike="noStrike">
                <a:solidFill>
                  <a:srgbClr val="D4D4D4"/>
                </a:solidFill>
                <a:latin typeface="Arial"/>
                <a:ea typeface="Arial"/>
                <a:cs typeface="Arial"/>
                <a:sym typeface="Arial"/>
              </a:rPr>
              <a:t>,</a:t>
            </a:r>
            <a:endParaRPr b="0" i="0" sz="1000" u="none" cap="none" strike="noStrike">
              <a:solidFill>
                <a:srgbClr val="000000"/>
              </a:solidFill>
              <a:latin typeface="Times New Roman"/>
              <a:ea typeface="Times New Roman"/>
              <a:cs typeface="Times New Roman"/>
              <a:sym typeface="Times New Roman"/>
            </a:endParaRPr>
          </a:p>
          <a:p>
            <a:pPr indent="0" lvl="0" marL="0" marR="0" rtl="0" algn="l">
              <a:lnSpc>
                <a:spcPct val="135000"/>
              </a:lnSpc>
              <a:spcBef>
                <a:spcPts val="0"/>
              </a:spcBef>
              <a:spcAft>
                <a:spcPts val="0"/>
              </a:spcAft>
              <a:buNone/>
            </a:pPr>
            <a:r>
              <a:rPr b="0" i="0" lang="en-US" sz="1000" u="none" cap="none" strike="noStrike">
                <a:solidFill>
                  <a:srgbClr val="D4D4D4"/>
                </a:solidFill>
                <a:latin typeface="Arial"/>
                <a:ea typeface="Arial"/>
                <a:cs typeface="Arial"/>
                <a:sym typeface="Arial"/>
              </a:rPr>
              <a:t>    });</a:t>
            </a:r>
            <a:endParaRPr b="0" i="0" sz="1000" u="none" cap="none" strike="noStrike">
              <a:solidFill>
                <a:srgbClr val="000000"/>
              </a:solidFill>
              <a:latin typeface="Times New Roman"/>
              <a:ea typeface="Times New Roman"/>
              <a:cs typeface="Times New Roman"/>
              <a:sym typeface="Times New Roman"/>
            </a:endParaRPr>
          </a:p>
          <a:p>
            <a:pPr indent="0" lvl="0" marL="0" marR="0" rtl="0" algn="l">
              <a:lnSpc>
                <a:spcPct val="135000"/>
              </a:lnSpc>
              <a:spcBef>
                <a:spcPts val="0"/>
              </a:spcBef>
              <a:spcAft>
                <a:spcPts val="0"/>
              </a:spcAft>
              <a:buNone/>
            </a:pPr>
            <a:r>
              <a:rPr b="0" i="0" lang="en-US" sz="1000" u="none" cap="none" strike="noStrike">
                <a:solidFill>
                  <a:srgbClr val="D4D4D4"/>
                </a:solidFill>
                <a:latin typeface="Arial"/>
                <a:ea typeface="Arial"/>
                <a:cs typeface="Arial"/>
                <a:sym typeface="Arial"/>
              </a:rPr>
              <a:t>    }</a:t>
            </a:r>
            <a:endParaRPr b="0" i="0" sz="10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99"/>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517" name="Google Shape;517;p99"/>
          <p:cNvSpPr/>
          <p:nvPr/>
        </p:nvSpPr>
        <p:spPr>
          <a:xfrm>
            <a:off x="272164" y="693555"/>
            <a:ext cx="7688015" cy="276999"/>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200" u="none" cap="none" strike="noStrike">
                <a:solidFill>
                  <a:schemeClr val="dk1"/>
                </a:solidFill>
                <a:latin typeface="Barlow Light"/>
                <a:ea typeface="Barlow Light"/>
                <a:cs typeface="Barlow Light"/>
                <a:sym typeface="Barlow Light"/>
              </a:rPr>
              <a:t>Probar en el navegador web la URL </a:t>
            </a:r>
            <a:r>
              <a:rPr b="1" i="0" lang="en-US" sz="1200" u="none" cap="none" strike="noStrike">
                <a:solidFill>
                  <a:schemeClr val="dk1"/>
                </a:solidFill>
                <a:latin typeface="Barlow Light"/>
                <a:ea typeface="Barlow Light"/>
                <a:cs typeface="Barlow Light"/>
                <a:sym typeface="Barlow Light"/>
              </a:rPr>
              <a:t>http://localhost:3000/api/estudiante</a:t>
            </a:r>
            <a:endParaRPr b="1" i="0" sz="1200" u="none" cap="none" strike="noStrike">
              <a:solidFill>
                <a:schemeClr val="dk1"/>
              </a:solidFill>
              <a:latin typeface="Barlow Light"/>
              <a:ea typeface="Barlow Light"/>
              <a:cs typeface="Barlow Light"/>
              <a:sym typeface="Barlow Light"/>
            </a:endParaRPr>
          </a:p>
        </p:txBody>
      </p:sp>
      <p:pic>
        <p:nvPicPr>
          <p:cNvPr id="518" name="Google Shape;518;p99"/>
          <p:cNvPicPr preferRelativeResize="0"/>
          <p:nvPr/>
        </p:nvPicPr>
        <p:blipFill rotWithShape="1">
          <a:blip r:embed="rId3">
            <a:alphaModFix/>
          </a:blip>
          <a:srcRect b="0" l="0" r="0" t="0"/>
          <a:stretch/>
        </p:blipFill>
        <p:spPr>
          <a:xfrm>
            <a:off x="7121582" y="102273"/>
            <a:ext cx="922352" cy="562635"/>
          </a:xfrm>
          <a:prstGeom prst="rect">
            <a:avLst/>
          </a:prstGeom>
          <a:noFill/>
          <a:ln>
            <a:noFill/>
          </a:ln>
        </p:spPr>
      </p:pic>
      <p:sp>
        <p:nvSpPr>
          <p:cNvPr id="519" name="Google Shape;519;p99"/>
          <p:cNvSpPr txBox="1"/>
          <p:nvPr/>
        </p:nvSpPr>
        <p:spPr>
          <a:xfrm>
            <a:off x="272164" y="240379"/>
            <a:ext cx="3908762" cy="330860"/>
          </a:xfrm>
          <a:prstGeom prst="rect">
            <a:avLst/>
          </a:prstGeom>
          <a:noFill/>
          <a:ln>
            <a:noFill/>
          </a:ln>
        </p:spPr>
        <p:txBody>
          <a:bodyPr anchorCtr="0" anchor="ctr" bIns="34275" lIns="68575" spcFirstLastPara="1" rIns="68575" wrap="square" tIns="34275">
            <a:spAutoFit/>
          </a:bodyPr>
          <a:lstStyle/>
          <a:p>
            <a:pPr indent="0" lvl="0" marL="0" marR="0" rtl="0" algn="l">
              <a:lnSpc>
                <a:spcPct val="80000"/>
              </a:lnSpc>
              <a:spcBef>
                <a:spcPts val="0"/>
              </a:spcBef>
              <a:spcAft>
                <a:spcPts val="0"/>
              </a:spcAft>
              <a:buClr>
                <a:srgbClr val="000000"/>
              </a:buClr>
              <a:buSzPts val="2000"/>
              <a:buFont typeface="Arial"/>
              <a:buNone/>
            </a:pPr>
            <a:r>
              <a:rPr b="1" i="0" lang="en-US" sz="2000" u="none" cap="none" strike="noStrike">
                <a:solidFill>
                  <a:srgbClr val="362C7C"/>
                </a:solidFill>
                <a:latin typeface="Miriam Libre"/>
                <a:ea typeface="Miriam Libre"/>
                <a:cs typeface="Miriam Libre"/>
                <a:sym typeface="Miriam Libre"/>
              </a:rPr>
              <a:t>Pruebas desde cliente Web</a:t>
            </a:r>
            <a:endParaRPr/>
          </a:p>
        </p:txBody>
      </p:sp>
      <p:pic>
        <p:nvPicPr>
          <p:cNvPr descr="A screenshot of a cell phone&#10;&#10;Description automatically generated" id="520" name="Google Shape;520;p99"/>
          <p:cNvPicPr preferRelativeResize="0"/>
          <p:nvPr/>
        </p:nvPicPr>
        <p:blipFill rotWithShape="1">
          <a:blip r:embed="rId4">
            <a:alphaModFix/>
          </a:blip>
          <a:srcRect b="0" l="0" r="0" t="0"/>
          <a:stretch/>
        </p:blipFill>
        <p:spPr>
          <a:xfrm>
            <a:off x="1090987" y="1403485"/>
            <a:ext cx="6030595" cy="2826385"/>
          </a:xfrm>
          <a:prstGeom prst="rect">
            <a:avLst/>
          </a:prstGeom>
          <a:noFill/>
          <a:ln cap="flat" cmpd="sng" w="9525">
            <a:solidFill>
              <a:srgbClr val="D8D8D8"/>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5"/>
          <p:cNvSpPr txBox="1"/>
          <p:nvPr>
            <p:ph type="title"/>
          </p:nvPr>
        </p:nvSpPr>
        <p:spPr>
          <a:xfrm>
            <a:off x="382137" y="184160"/>
            <a:ext cx="7606172" cy="417101"/>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b="1" lang="en-US" sz="2200">
                <a:solidFill>
                  <a:srgbClr val="002060"/>
                </a:solidFill>
                <a:latin typeface="Miriam Libre"/>
                <a:ea typeface="Miriam Libre"/>
                <a:cs typeface="Miriam Libre"/>
                <a:sym typeface="Miriam Libre"/>
              </a:rPr>
              <a:t>Backend - PHP</a:t>
            </a:r>
            <a:endParaRPr b="1" sz="2200">
              <a:solidFill>
                <a:srgbClr val="002060"/>
              </a:solidFill>
              <a:latin typeface="Miriam Libre"/>
              <a:ea typeface="Miriam Libre"/>
              <a:cs typeface="Miriam Libre"/>
              <a:sym typeface="Miriam Libre"/>
            </a:endParaRPr>
          </a:p>
        </p:txBody>
      </p:sp>
      <p:sp>
        <p:nvSpPr>
          <p:cNvPr id="527" name="Google Shape;527;p5"/>
          <p:cNvSpPr txBox="1"/>
          <p:nvPr>
            <p:ph idx="4294967295" type="body"/>
          </p:nvPr>
        </p:nvSpPr>
        <p:spPr>
          <a:xfrm>
            <a:off x="315633" y="551385"/>
            <a:ext cx="7606172" cy="737087"/>
          </a:xfrm>
          <a:prstGeom prst="rect">
            <a:avLst/>
          </a:prstGeom>
          <a:noFill/>
          <a:ln>
            <a:noFill/>
          </a:ln>
        </p:spPr>
        <p:txBody>
          <a:bodyPr anchorCtr="0" anchor="t" bIns="91425" lIns="91425" spcFirstLastPara="1" rIns="91425" wrap="square" tIns="91425">
            <a:noAutofit/>
          </a:bodyPr>
          <a:lstStyle/>
          <a:p>
            <a:pPr indent="0" lvl="0" marL="76200" rtl="0" algn="just">
              <a:lnSpc>
                <a:spcPct val="100000"/>
              </a:lnSpc>
              <a:spcBef>
                <a:spcPts val="600"/>
              </a:spcBef>
              <a:spcAft>
                <a:spcPts val="0"/>
              </a:spcAft>
              <a:buSzPts val="2400"/>
              <a:buNone/>
            </a:pPr>
            <a:r>
              <a:rPr lang="en-US" sz="1600">
                <a:solidFill>
                  <a:schemeClr val="dk1"/>
                </a:solidFill>
                <a:latin typeface="Barlow Light"/>
                <a:ea typeface="Barlow Light"/>
                <a:cs typeface="Barlow Light"/>
                <a:sym typeface="Barlow Light"/>
              </a:rPr>
              <a:t>Para las páginas web dinámicas, el procedimiento es un poco más complicado, ya que puede incluir PHP y MySQL en la mezcla.</a:t>
            </a:r>
            <a:endParaRPr sz="1600">
              <a:solidFill>
                <a:schemeClr val="dk1"/>
              </a:solidFill>
              <a:latin typeface="Barlow Light"/>
              <a:ea typeface="Barlow Light"/>
              <a:cs typeface="Barlow Light"/>
              <a:sym typeface="Barlow Light"/>
            </a:endParaRPr>
          </a:p>
          <a:p>
            <a:pPr indent="-25016" lvl="0" marL="177416" rtl="0" algn="just">
              <a:lnSpc>
                <a:spcPct val="150000"/>
              </a:lnSpc>
              <a:spcBef>
                <a:spcPts val="0"/>
              </a:spcBef>
              <a:spcAft>
                <a:spcPts val="0"/>
              </a:spcAft>
              <a:buClr>
                <a:srgbClr val="708CA1"/>
              </a:buClr>
              <a:buSzPts val="2400"/>
              <a:buFont typeface="Noto Sans Symbols"/>
              <a:buNone/>
            </a:pPr>
            <a:r>
              <a:t/>
            </a:r>
            <a:endParaRPr sz="1200"/>
          </a:p>
        </p:txBody>
      </p:sp>
      <p:sp>
        <p:nvSpPr>
          <p:cNvPr id="528" name="Google Shape;528;p5"/>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pic>
        <p:nvPicPr>
          <p:cNvPr id="529" name="Google Shape;529;p5"/>
          <p:cNvPicPr preferRelativeResize="0"/>
          <p:nvPr/>
        </p:nvPicPr>
        <p:blipFill rotWithShape="1">
          <a:blip r:embed="rId3">
            <a:alphaModFix/>
          </a:blip>
          <a:srcRect b="0" l="0" r="0" t="0"/>
          <a:stretch/>
        </p:blipFill>
        <p:spPr>
          <a:xfrm>
            <a:off x="2494978" y="1331153"/>
            <a:ext cx="3380490" cy="3208443"/>
          </a:xfrm>
          <a:prstGeom prst="rect">
            <a:avLst/>
          </a:prstGeom>
          <a:noFill/>
          <a:ln>
            <a:noFill/>
          </a:ln>
        </p:spPr>
      </p:pic>
      <p:sp>
        <p:nvSpPr>
          <p:cNvPr id="530" name="Google Shape;530;p5"/>
          <p:cNvSpPr txBox="1"/>
          <p:nvPr/>
        </p:nvSpPr>
        <p:spPr>
          <a:xfrm>
            <a:off x="2412820" y="4539596"/>
            <a:ext cx="3557384"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900" u="none" cap="none" strike="noStrike">
                <a:solidFill>
                  <a:srgbClr val="000000"/>
                </a:solidFill>
                <a:latin typeface="Arial"/>
                <a:ea typeface="Arial"/>
                <a:cs typeface="Arial"/>
                <a:sym typeface="Arial"/>
              </a:rPr>
              <a:t>Una secuencia dinámica de solicitud/respuesta de cliente/servidor</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6"/>
          <p:cNvSpPr txBox="1"/>
          <p:nvPr>
            <p:ph idx="4294967295" type="body"/>
          </p:nvPr>
        </p:nvSpPr>
        <p:spPr>
          <a:xfrm>
            <a:off x="395785" y="871450"/>
            <a:ext cx="7439025" cy="3900329"/>
          </a:xfrm>
          <a:prstGeom prst="rect">
            <a:avLst/>
          </a:prstGeom>
          <a:noFill/>
          <a:ln>
            <a:noFill/>
          </a:ln>
        </p:spPr>
        <p:txBody>
          <a:bodyPr anchorCtr="0" anchor="ctr" bIns="91425" lIns="91425" spcFirstLastPara="1" rIns="91425" wrap="square" tIns="91425">
            <a:noAutofit/>
          </a:bodyPr>
          <a:lstStyle/>
          <a:p>
            <a:pPr indent="-285750" lvl="0" marL="285750" rtl="0" algn="just">
              <a:lnSpc>
                <a:spcPct val="100000"/>
              </a:lnSpc>
              <a:spcBef>
                <a:spcPts val="600"/>
              </a:spcBef>
              <a:spcAft>
                <a:spcPts val="0"/>
              </a:spcAft>
              <a:buClr>
                <a:srgbClr val="000000"/>
              </a:buClr>
              <a:buSzPts val="2400"/>
              <a:buFont typeface="Noto Sans Symbols"/>
              <a:buChar char="▪"/>
            </a:pPr>
            <a:r>
              <a:rPr lang="en-US" sz="1400">
                <a:latin typeface="Barlow Light"/>
                <a:ea typeface="Barlow Light"/>
                <a:cs typeface="Barlow Light"/>
                <a:sym typeface="Barlow Light"/>
              </a:rPr>
              <a:t>Con PHP, es simple incrustar una actividad dinámica en páginas web. Cuando le das a las páginas la extensión .php, tienen acceso instantáneo al lenguaje de script.</a:t>
            </a:r>
            <a:endParaRPr sz="1400">
              <a:latin typeface="Barlow Light"/>
              <a:ea typeface="Barlow Light"/>
              <a:cs typeface="Barlow Light"/>
              <a:sym typeface="Barlow Light"/>
            </a:endParaRPr>
          </a:p>
          <a:p>
            <a:pPr indent="0" lvl="0" marL="76200" rtl="0" algn="just">
              <a:lnSpc>
                <a:spcPct val="100000"/>
              </a:lnSpc>
              <a:spcBef>
                <a:spcPts val="600"/>
              </a:spcBef>
              <a:spcAft>
                <a:spcPts val="0"/>
              </a:spcAft>
              <a:buClr>
                <a:srgbClr val="000000"/>
              </a:buClr>
              <a:buSzPts val="2400"/>
              <a:buNone/>
            </a:pPr>
            <a:r>
              <a:rPr lang="en-US" sz="1400">
                <a:latin typeface="Courier New"/>
                <a:ea typeface="Courier New"/>
                <a:cs typeface="Courier New"/>
                <a:sym typeface="Courier New"/>
              </a:rPr>
              <a:t>    &lt;?php</a:t>
            </a:r>
            <a:endParaRPr sz="1400">
              <a:latin typeface="Courier New"/>
              <a:ea typeface="Courier New"/>
              <a:cs typeface="Courier New"/>
              <a:sym typeface="Courier New"/>
            </a:endParaRPr>
          </a:p>
          <a:p>
            <a:pPr indent="0" lvl="1" marL="533400" rtl="0" algn="l">
              <a:lnSpc>
                <a:spcPct val="100000"/>
              </a:lnSpc>
              <a:spcBef>
                <a:spcPts val="0"/>
              </a:spcBef>
              <a:spcAft>
                <a:spcPts val="0"/>
              </a:spcAft>
              <a:buClr>
                <a:srgbClr val="000000"/>
              </a:buClr>
              <a:buSzPts val="2400"/>
              <a:buNone/>
            </a:pPr>
            <a:r>
              <a:rPr lang="en-US" sz="1400">
                <a:latin typeface="Courier New"/>
                <a:ea typeface="Courier New"/>
                <a:cs typeface="Courier New"/>
                <a:sym typeface="Courier New"/>
              </a:rPr>
              <a:t>  	echo " Today is " . date("l") . ". ";</a:t>
            </a:r>
            <a:endParaRPr/>
          </a:p>
          <a:p>
            <a:pPr indent="0" lvl="1" marL="533400" rtl="0" algn="l">
              <a:lnSpc>
                <a:spcPct val="100000"/>
              </a:lnSpc>
              <a:spcBef>
                <a:spcPts val="0"/>
              </a:spcBef>
              <a:spcAft>
                <a:spcPts val="0"/>
              </a:spcAft>
              <a:buClr>
                <a:srgbClr val="000000"/>
              </a:buClr>
              <a:buSzPts val="2400"/>
              <a:buNone/>
            </a:pPr>
            <a:r>
              <a:rPr lang="en-US" sz="1400">
                <a:latin typeface="Courier New"/>
                <a:ea typeface="Courier New"/>
                <a:cs typeface="Courier New"/>
                <a:sym typeface="Courier New"/>
              </a:rPr>
              <a:t>?&gt;</a:t>
            </a:r>
            <a:endParaRPr/>
          </a:p>
          <a:p>
            <a:pPr indent="0" lvl="1" marL="533400" rtl="0" algn="l">
              <a:lnSpc>
                <a:spcPct val="100000"/>
              </a:lnSpc>
              <a:spcBef>
                <a:spcPts val="0"/>
              </a:spcBef>
              <a:spcAft>
                <a:spcPts val="0"/>
              </a:spcAft>
              <a:buClr>
                <a:srgbClr val="000000"/>
              </a:buClr>
              <a:buSzPts val="2400"/>
              <a:buNone/>
            </a:pPr>
            <a:r>
              <a:rPr lang="en-US" sz="1400">
                <a:latin typeface="Courier New"/>
                <a:ea typeface="Courier New"/>
                <a:cs typeface="Courier New"/>
                <a:sym typeface="Courier New"/>
              </a:rPr>
              <a:t>Here's the latest news.</a:t>
            </a:r>
            <a:endParaRPr/>
          </a:p>
          <a:p>
            <a:pPr indent="-228600" lvl="1" marL="914400" rtl="0" algn="l">
              <a:lnSpc>
                <a:spcPct val="100000"/>
              </a:lnSpc>
              <a:spcBef>
                <a:spcPts val="0"/>
              </a:spcBef>
              <a:spcAft>
                <a:spcPts val="0"/>
              </a:spcAft>
              <a:buClr>
                <a:srgbClr val="000000"/>
              </a:buClr>
              <a:buSzPts val="2400"/>
              <a:buNone/>
            </a:pPr>
            <a:r>
              <a:t/>
            </a:r>
            <a:endParaRPr sz="1400">
              <a:latin typeface="Barlow Light"/>
              <a:ea typeface="Barlow Light"/>
              <a:cs typeface="Barlow Light"/>
              <a:sym typeface="Barlow Light"/>
            </a:endParaRPr>
          </a:p>
          <a:p>
            <a:pPr indent="-285750" lvl="0" marL="285750" rtl="0" algn="just">
              <a:lnSpc>
                <a:spcPct val="100000"/>
              </a:lnSpc>
              <a:spcBef>
                <a:spcPts val="600"/>
              </a:spcBef>
              <a:spcAft>
                <a:spcPts val="0"/>
              </a:spcAft>
              <a:buClr>
                <a:srgbClr val="000000"/>
              </a:buClr>
              <a:buSzPts val="2400"/>
              <a:buFont typeface="Noto Sans Symbols"/>
              <a:buChar char="▪"/>
            </a:pPr>
            <a:r>
              <a:rPr lang="en-US" sz="1400">
                <a:latin typeface="Barlow Light"/>
                <a:ea typeface="Barlow Light"/>
                <a:cs typeface="Barlow Light"/>
                <a:sym typeface="Barlow Light"/>
              </a:rPr>
              <a:t>El resultado final de las dos partes se ve así:</a:t>
            </a:r>
            <a:endParaRPr/>
          </a:p>
          <a:p>
            <a:pPr indent="0" lvl="1" marL="533400" rtl="0" algn="l">
              <a:lnSpc>
                <a:spcPct val="100000"/>
              </a:lnSpc>
              <a:spcBef>
                <a:spcPts val="0"/>
              </a:spcBef>
              <a:spcAft>
                <a:spcPts val="0"/>
              </a:spcAft>
              <a:buClr>
                <a:srgbClr val="000000"/>
              </a:buClr>
              <a:buSzPts val="2400"/>
              <a:buNone/>
            </a:pPr>
            <a:r>
              <a:rPr lang="en-US" sz="1400">
                <a:latin typeface="Barlow Light"/>
                <a:ea typeface="Barlow Light"/>
                <a:cs typeface="Barlow Light"/>
                <a:sym typeface="Barlow Light"/>
              </a:rPr>
              <a:t>	</a:t>
            </a:r>
            <a:r>
              <a:rPr lang="en-US" sz="1400">
                <a:latin typeface="Courier New"/>
                <a:ea typeface="Courier New"/>
                <a:cs typeface="Courier New"/>
                <a:sym typeface="Courier New"/>
              </a:rPr>
              <a:t>Today is Wednesday. Here's the latest news.</a:t>
            </a:r>
            <a:endParaRPr/>
          </a:p>
          <a:p>
            <a:pPr indent="-285750" lvl="0" marL="285750" rtl="0" algn="just">
              <a:lnSpc>
                <a:spcPct val="100000"/>
              </a:lnSpc>
              <a:spcBef>
                <a:spcPts val="600"/>
              </a:spcBef>
              <a:spcAft>
                <a:spcPts val="0"/>
              </a:spcAft>
              <a:buClr>
                <a:srgbClr val="000000"/>
              </a:buClr>
              <a:buSzPts val="2400"/>
              <a:buFont typeface="Noto Sans Symbols"/>
              <a:buChar char="▪"/>
            </a:pPr>
            <a:r>
              <a:rPr lang="en-US" sz="1400">
                <a:latin typeface="Barlow Light"/>
                <a:ea typeface="Barlow Light"/>
                <a:cs typeface="Barlow Light"/>
                <a:sym typeface="Barlow Light"/>
              </a:rPr>
              <a:t>MySQL, de uso gratuito e instalado en un gran número de servidores web de Internet, es un sistema de gestión de bases de datos robusto y excepcionalmente rápido.</a:t>
            </a:r>
            <a:endParaRPr/>
          </a:p>
          <a:p>
            <a:pPr indent="-285750" lvl="0" marL="285750" rtl="0" algn="just">
              <a:lnSpc>
                <a:spcPct val="100000"/>
              </a:lnSpc>
              <a:spcBef>
                <a:spcPts val="600"/>
              </a:spcBef>
              <a:spcAft>
                <a:spcPts val="0"/>
              </a:spcAft>
              <a:buClr>
                <a:srgbClr val="000000"/>
              </a:buClr>
              <a:buSzPts val="2400"/>
              <a:buFont typeface="Noto Sans Symbols"/>
              <a:buChar char="▪"/>
            </a:pPr>
            <a:r>
              <a:rPr lang="en-US" sz="1400">
                <a:latin typeface="Barlow Light"/>
                <a:ea typeface="Barlow Light"/>
                <a:cs typeface="Barlow Light"/>
                <a:sym typeface="Barlow Light"/>
              </a:rPr>
              <a:t>La verdadera belleza de PHP, MySQL, JavaScript (a veces ayudado por jQuery u otros frameworks), CSS y HTML5 es la maravillosa forma en que todos trabajan juntos para producir contenido web dinámico: PHP maneja todo el trabajo principal en el servidor web, MySQL gestiona todos los datos, y la combinación de CSS y JavaScript se ocupa de la presentación de la página web.</a:t>
            </a:r>
            <a:endParaRPr b="1" sz="1400">
              <a:latin typeface="Barlow Light"/>
              <a:ea typeface="Barlow Light"/>
              <a:cs typeface="Barlow Light"/>
              <a:sym typeface="Barlow Light"/>
            </a:endParaRPr>
          </a:p>
        </p:txBody>
      </p:sp>
      <p:sp>
        <p:nvSpPr>
          <p:cNvPr id="537" name="Google Shape;537;p6"/>
          <p:cNvSpPr txBox="1"/>
          <p:nvPr/>
        </p:nvSpPr>
        <p:spPr>
          <a:xfrm>
            <a:off x="395785" y="14050"/>
            <a:ext cx="7012012" cy="85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en-US" sz="1800" u="none" cap="none" strike="noStrike">
                <a:solidFill>
                  <a:srgbClr val="002060"/>
                </a:solidFill>
                <a:latin typeface="Miriam Libre"/>
                <a:ea typeface="Miriam Libre"/>
                <a:cs typeface="Miriam Libre"/>
                <a:sym typeface="Miriam Libre"/>
              </a:rPr>
              <a:t>USING PHP Y MYSQL</a:t>
            </a:r>
            <a:endParaRPr b="1" i="0" sz="1800" u="none" cap="none" strike="noStrike">
              <a:solidFill>
                <a:srgbClr val="002060"/>
              </a:solidFill>
              <a:latin typeface="Miriam Libre"/>
              <a:ea typeface="Miriam Libre"/>
              <a:cs typeface="Miriam Libre"/>
              <a:sym typeface="Miriam Libre"/>
            </a:endParaRPr>
          </a:p>
        </p:txBody>
      </p:sp>
      <p:sp>
        <p:nvSpPr>
          <p:cNvPr id="538" name="Google Shape;538;p6"/>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
          <p:cNvSpPr txBox="1"/>
          <p:nvPr>
            <p:ph type="ctrTitle"/>
          </p:nvPr>
        </p:nvSpPr>
        <p:spPr>
          <a:xfrm>
            <a:off x="311700" y="486556"/>
            <a:ext cx="8520600" cy="606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b="1" lang="en-US" sz="2400">
                <a:latin typeface="Arial"/>
                <a:ea typeface="Arial"/>
                <a:cs typeface="Arial"/>
                <a:sym typeface="Arial"/>
              </a:rPr>
              <a:t>OBJETIVO DE APRENDIZAJE</a:t>
            </a:r>
            <a:endParaRPr b="1" sz="2400">
              <a:latin typeface="Arial"/>
              <a:ea typeface="Arial"/>
              <a:cs typeface="Arial"/>
              <a:sym typeface="Arial"/>
            </a:endParaRPr>
          </a:p>
        </p:txBody>
      </p:sp>
      <p:sp>
        <p:nvSpPr>
          <p:cNvPr id="306" name="Google Shape;306;p3"/>
          <p:cNvSpPr/>
          <p:nvPr/>
        </p:nvSpPr>
        <p:spPr>
          <a:xfrm>
            <a:off x="602838" y="2031612"/>
            <a:ext cx="428915" cy="428530"/>
          </a:xfrm>
          <a:custGeom>
            <a:rect b="b" l="l" r="r" t="t"/>
            <a:pathLst>
              <a:path extrusionOk="0" h="31446" w="3148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7" name="Google Shape;307;p3"/>
          <p:cNvCxnSpPr/>
          <p:nvPr/>
        </p:nvCxnSpPr>
        <p:spPr>
          <a:xfrm>
            <a:off x="311700" y="1191700"/>
            <a:ext cx="8520600" cy="0"/>
          </a:xfrm>
          <a:prstGeom prst="straightConnector1">
            <a:avLst/>
          </a:prstGeom>
          <a:noFill/>
          <a:ln cap="flat" cmpd="sng" w="9525">
            <a:solidFill>
              <a:srgbClr val="48FFD5"/>
            </a:solidFill>
            <a:prstDash val="solid"/>
            <a:round/>
            <a:headEnd len="sm" w="sm" type="none"/>
            <a:tailEnd len="sm" w="sm" type="none"/>
          </a:ln>
        </p:spPr>
      </p:cxnSp>
      <p:sp>
        <p:nvSpPr>
          <p:cNvPr id="308" name="Google Shape;308;p3"/>
          <p:cNvSpPr/>
          <p:nvPr/>
        </p:nvSpPr>
        <p:spPr>
          <a:xfrm>
            <a:off x="1286634" y="1971585"/>
            <a:ext cx="7040070" cy="156962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2400" u="none" cap="none" strike="noStrike">
                <a:solidFill>
                  <a:schemeClr val="lt1"/>
                </a:solidFill>
                <a:latin typeface="Arial"/>
                <a:ea typeface="Arial"/>
                <a:cs typeface="Arial"/>
                <a:sym typeface="Arial"/>
              </a:rPr>
              <a:t>Utilizar tecnologías web basadas en red para el monitoreo del estado y la información de los dispositivos telemáticos.</a:t>
            </a:r>
            <a:endParaRPr b="0" i="0" sz="2400" u="none" cap="none" strike="noStrike">
              <a:solidFill>
                <a:schemeClr val="lt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Arial"/>
              <a:ea typeface="Arial"/>
              <a:cs typeface="Arial"/>
              <a:sym typeface="Arial"/>
            </a:endParaRPr>
          </a:p>
        </p:txBody>
      </p:sp>
      <p:sp>
        <p:nvSpPr>
          <p:cNvPr id="309" name="Google Shape;309;p3"/>
          <p:cNvSpPr txBox="1"/>
          <p:nvPr/>
        </p:nvSpPr>
        <p:spPr>
          <a:xfrm>
            <a:off x="6382548" y="4896484"/>
            <a:ext cx="2753360" cy="2308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1" i="0" lang="en-US" sz="900" u="none" cap="none" strike="noStrike">
                <a:solidFill>
                  <a:schemeClr val="lt1"/>
                </a:solidFill>
                <a:latin typeface="Arial"/>
                <a:ea typeface="Arial"/>
                <a:cs typeface="Arial"/>
                <a:sym typeface="Arial"/>
              </a:rPr>
              <a:t>Msig. Adriana Collaguazo Jaramillo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
          <p:cNvSpPr txBox="1"/>
          <p:nvPr>
            <p:ph type="title"/>
          </p:nvPr>
        </p:nvSpPr>
        <p:spPr>
          <a:xfrm>
            <a:off x="341928" y="317803"/>
            <a:ext cx="7577768" cy="47190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US" sz="2200">
                <a:solidFill>
                  <a:srgbClr val="002060"/>
                </a:solidFill>
                <a:latin typeface="Miriam Libre"/>
                <a:ea typeface="Miriam Libre"/>
                <a:cs typeface="Miriam Libre"/>
                <a:sym typeface="Miriam Libre"/>
              </a:rPr>
              <a:t>¿Qué es WAMP, MAMP, O LAMP?</a:t>
            </a:r>
            <a:endParaRPr b="1" sz="2200">
              <a:solidFill>
                <a:srgbClr val="002060"/>
              </a:solidFill>
              <a:latin typeface="Miriam Libre"/>
              <a:ea typeface="Miriam Libre"/>
              <a:cs typeface="Miriam Libre"/>
              <a:sym typeface="Miriam Libre"/>
            </a:endParaRPr>
          </a:p>
        </p:txBody>
      </p:sp>
      <p:sp>
        <p:nvSpPr>
          <p:cNvPr id="545" name="Google Shape;545;p7"/>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546" name="Google Shape;546;p7"/>
          <p:cNvSpPr txBox="1"/>
          <p:nvPr/>
        </p:nvSpPr>
        <p:spPr>
          <a:xfrm>
            <a:off x="349741" y="1283897"/>
            <a:ext cx="7587048" cy="2708434"/>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2400"/>
              <a:buFont typeface="Courier New"/>
              <a:buChar char="o"/>
            </a:pPr>
            <a:r>
              <a:rPr b="0" i="0" lang="en-US" sz="2000" u="none" cap="none" strike="noStrike">
                <a:solidFill>
                  <a:srgbClr val="000000"/>
                </a:solidFill>
                <a:latin typeface="Barlow Light"/>
                <a:ea typeface="Barlow Light"/>
                <a:cs typeface="Barlow Light"/>
                <a:sym typeface="Barlow Light"/>
              </a:rPr>
              <a:t>WAMP: “Windows, Apache, MySQL, y PHP”</a:t>
            </a:r>
            <a:endParaRPr/>
          </a:p>
          <a:p>
            <a:pPr indent="-342900" lvl="0" marL="342900" marR="0" rtl="0" algn="just">
              <a:lnSpc>
                <a:spcPct val="100000"/>
              </a:lnSpc>
              <a:spcBef>
                <a:spcPts val="600"/>
              </a:spcBef>
              <a:spcAft>
                <a:spcPts val="0"/>
              </a:spcAft>
              <a:buClr>
                <a:srgbClr val="000000"/>
              </a:buClr>
              <a:buSzPts val="2400"/>
              <a:buFont typeface="Courier New"/>
              <a:buChar char="o"/>
            </a:pPr>
            <a:r>
              <a:rPr b="0" i="0" lang="en-US" sz="2000" u="none" cap="none" strike="noStrike">
                <a:solidFill>
                  <a:srgbClr val="000000"/>
                </a:solidFill>
                <a:latin typeface="Barlow Light"/>
                <a:ea typeface="Barlow Light"/>
                <a:cs typeface="Barlow Light"/>
                <a:sym typeface="Barlow Light"/>
              </a:rPr>
              <a:t>MAMP: “Mac, Apache, MySQL, y PHP”</a:t>
            </a:r>
            <a:endParaRPr/>
          </a:p>
          <a:p>
            <a:pPr indent="-342900" lvl="0" marL="342900" marR="0" rtl="0" algn="just">
              <a:lnSpc>
                <a:spcPct val="100000"/>
              </a:lnSpc>
              <a:spcBef>
                <a:spcPts val="600"/>
              </a:spcBef>
              <a:spcAft>
                <a:spcPts val="0"/>
              </a:spcAft>
              <a:buClr>
                <a:srgbClr val="000000"/>
              </a:buClr>
              <a:buSzPts val="2400"/>
              <a:buFont typeface="Courier New"/>
              <a:buChar char="o"/>
            </a:pPr>
            <a:r>
              <a:rPr b="0" i="0" lang="en-US" sz="2000" u="none" cap="none" strike="noStrike">
                <a:solidFill>
                  <a:srgbClr val="000000"/>
                </a:solidFill>
                <a:latin typeface="Barlow Light"/>
                <a:ea typeface="Barlow Light"/>
                <a:cs typeface="Barlow Light"/>
                <a:sym typeface="Barlow Light"/>
              </a:rPr>
              <a:t>LAMP: “Linux, Apache, MySQL, y PHP”</a:t>
            </a:r>
            <a:endParaRPr/>
          </a:p>
          <a:p>
            <a:pPr indent="0" lvl="0" marL="0" marR="0" rtl="0" algn="just">
              <a:lnSpc>
                <a:spcPct val="100000"/>
              </a:lnSpc>
              <a:spcBef>
                <a:spcPts val="0"/>
              </a:spcBef>
              <a:spcAft>
                <a:spcPts val="0"/>
              </a:spcAft>
              <a:buNone/>
            </a:pPr>
            <a:r>
              <a:t/>
            </a:r>
            <a:endParaRPr b="0" i="0" sz="2000" u="none" cap="none" strike="noStrike">
              <a:solidFill>
                <a:srgbClr val="000000"/>
              </a:solidFill>
              <a:latin typeface="Barlow Light"/>
              <a:ea typeface="Barlow Light"/>
              <a:cs typeface="Barlow Light"/>
              <a:sym typeface="Barlow Light"/>
            </a:endParaRPr>
          </a:p>
          <a:p>
            <a:pPr indent="0" lvl="0" marL="0" marR="0" rtl="0" algn="just">
              <a:lnSpc>
                <a:spcPct val="100000"/>
              </a:lnSpc>
              <a:spcBef>
                <a:spcPts val="0"/>
              </a:spcBef>
              <a:spcAft>
                <a:spcPts val="0"/>
              </a:spcAft>
              <a:buNone/>
            </a:pPr>
            <a:r>
              <a:t/>
            </a:r>
            <a:endParaRPr b="0" i="0" sz="2000" u="none" cap="none" strike="noStrike">
              <a:solidFill>
                <a:srgbClr val="000000"/>
              </a:solidFill>
              <a:latin typeface="Barlow Light"/>
              <a:ea typeface="Barlow Light"/>
              <a:cs typeface="Barlow Light"/>
              <a:sym typeface="Barlow Light"/>
            </a:endParaRPr>
          </a:p>
          <a:p>
            <a:pPr indent="0" lvl="0" marL="0" marR="0" rtl="0" algn="just">
              <a:lnSpc>
                <a:spcPct val="100000"/>
              </a:lnSpc>
              <a:spcBef>
                <a:spcPts val="0"/>
              </a:spcBef>
              <a:spcAft>
                <a:spcPts val="0"/>
              </a:spcAft>
              <a:buNone/>
            </a:pPr>
            <a:r>
              <a:rPr b="0" i="0" lang="en-US" sz="2000" u="none" cap="none" strike="noStrike">
                <a:solidFill>
                  <a:srgbClr val="000000"/>
                </a:solidFill>
                <a:latin typeface="Barlow Light"/>
                <a:ea typeface="Barlow Light"/>
                <a:cs typeface="Barlow Light"/>
                <a:sym typeface="Barlow Light"/>
              </a:rPr>
              <a:t>Estas abreviaturas describen una configuración totalmente funcional utilizada para desarrollar páginas web dinámicas de Internet.</a:t>
            </a:r>
            <a:endParaRPr b="0" i="0" sz="2000" u="none" cap="none" strike="noStrike">
              <a:solidFill>
                <a:srgbClr val="000000"/>
              </a:solidFill>
              <a:latin typeface="Barlow Light"/>
              <a:ea typeface="Barlow Light"/>
              <a:cs typeface="Barlow Light"/>
              <a:sym typeface="Barlow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100"/>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552" name="Google Shape;552;p100"/>
          <p:cNvSpPr txBox="1"/>
          <p:nvPr/>
        </p:nvSpPr>
        <p:spPr>
          <a:xfrm>
            <a:off x="272164" y="217296"/>
            <a:ext cx="6043780" cy="377026"/>
          </a:xfrm>
          <a:prstGeom prst="rect">
            <a:avLst/>
          </a:prstGeom>
          <a:noFill/>
          <a:ln>
            <a:noFill/>
          </a:ln>
        </p:spPr>
        <p:txBody>
          <a:bodyPr anchorCtr="0" anchor="ctr" bIns="34275" lIns="68400" spcFirstLastPara="1" rIns="68575" wrap="square" tIns="3427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362C7C"/>
                </a:solidFill>
                <a:latin typeface="Miriam Libre"/>
                <a:ea typeface="Miriam Libre"/>
                <a:cs typeface="Miriam Libre"/>
                <a:sym typeface="Miriam Libre"/>
              </a:rPr>
              <a:t>Frontend -  Framework (marco de trabajo)</a:t>
            </a:r>
            <a:endParaRPr/>
          </a:p>
        </p:txBody>
      </p:sp>
      <p:pic>
        <p:nvPicPr>
          <p:cNvPr descr="De Backend a Frontend con ReactJS - Betabeers" id="553" name="Google Shape;553;p100"/>
          <p:cNvPicPr preferRelativeResize="0"/>
          <p:nvPr/>
        </p:nvPicPr>
        <p:blipFill rotWithShape="1">
          <a:blip r:embed="rId3">
            <a:alphaModFix/>
          </a:blip>
          <a:srcRect b="0" l="0" r="0" t="0"/>
          <a:stretch/>
        </p:blipFill>
        <p:spPr>
          <a:xfrm>
            <a:off x="350867" y="3774001"/>
            <a:ext cx="902902" cy="303162"/>
          </a:xfrm>
          <a:prstGeom prst="rect">
            <a:avLst/>
          </a:prstGeom>
          <a:noFill/>
          <a:ln>
            <a:noFill/>
          </a:ln>
        </p:spPr>
      </p:pic>
      <p:sp>
        <p:nvSpPr>
          <p:cNvPr id="554" name="Google Shape;554;p100"/>
          <p:cNvSpPr/>
          <p:nvPr/>
        </p:nvSpPr>
        <p:spPr>
          <a:xfrm>
            <a:off x="1421476" y="1125200"/>
            <a:ext cx="6538029" cy="3108543"/>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400" u="sng" cap="none" strike="noStrike">
                <a:solidFill>
                  <a:srgbClr val="000000"/>
                </a:solidFill>
                <a:latin typeface="Arial"/>
                <a:ea typeface="Arial"/>
                <a:cs typeface="Arial"/>
                <a:sym typeface="Arial"/>
                <a:hlinkClick r:id="rId4">
                  <a:extLst>
                    <a:ext uri="{A12FA001-AC4F-418D-AE19-62706E023703}">
                      <ahyp:hlinkClr val="tx"/>
                    </a:ext>
                  </a:extLst>
                </a:hlinkClick>
              </a:rPr>
              <a:t>Ember</a:t>
            </a:r>
            <a:r>
              <a:rPr b="0" i="0" lang="en-US" sz="1400" u="none" cap="none" strike="noStrike">
                <a:solidFill>
                  <a:srgbClr val="000000"/>
                </a:solidFill>
                <a:latin typeface="Arial"/>
                <a:ea typeface="Arial"/>
                <a:cs typeface="Arial"/>
                <a:sym typeface="Arial"/>
              </a:rPr>
              <a:t>: Es un framework más antiguo, tiene buena popularidad debido a su estabilidad, soporte de la comunidad y algunos principios de codificación inteligentes.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sng" cap="none" strike="noStrike">
                <a:solidFill>
                  <a:srgbClr val="000000"/>
                </a:solidFill>
                <a:latin typeface="Arial"/>
                <a:ea typeface="Arial"/>
                <a:cs typeface="Arial"/>
                <a:sym typeface="Arial"/>
                <a:hlinkClick r:id="rId5">
                  <a:extLst>
                    <a:ext uri="{A12FA001-AC4F-418D-AE19-62706E023703}">
                      <ahyp:hlinkClr val="tx"/>
                    </a:ext>
                  </a:extLst>
                </a:hlinkClick>
              </a:rPr>
              <a:t>Angular</a:t>
            </a:r>
            <a:r>
              <a:rPr b="0" i="0" lang="en-US" sz="1400" u="none" cap="none" strike="noStrike">
                <a:solidFill>
                  <a:srgbClr val="000000"/>
                </a:solidFill>
                <a:latin typeface="Arial"/>
                <a:ea typeface="Arial"/>
                <a:cs typeface="Arial"/>
                <a:sym typeface="Arial"/>
              </a:rPr>
              <a:t>: Es un framework de aplicaciones web y móviles de código abierto.</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sng" cap="none" strike="noStrike">
                <a:solidFill>
                  <a:srgbClr val="000000"/>
                </a:solidFill>
                <a:latin typeface="Arial"/>
                <a:ea typeface="Arial"/>
                <a:cs typeface="Arial"/>
                <a:sym typeface="Arial"/>
                <a:hlinkClick r:id="rId6">
                  <a:extLst>
                    <a:ext uri="{A12FA001-AC4F-418D-AE19-62706E023703}">
                      <ahyp:hlinkClr val="tx"/>
                    </a:ext>
                  </a:extLst>
                </a:hlinkClick>
              </a:rPr>
              <a:t>VUE</a:t>
            </a:r>
            <a:r>
              <a:rPr b="0" i="0" lang="en-US" sz="1400" u="none" cap="none" strike="noStrike">
                <a:solidFill>
                  <a:srgbClr val="000000"/>
                </a:solidFill>
                <a:latin typeface="Arial"/>
                <a:ea typeface="Arial"/>
                <a:cs typeface="Arial"/>
                <a:sym typeface="Arial"/>
              </a:rPr>
              <a:t>: Extiende HTML con algo de su propio código. Aparte de eso, se basa principalmente en JavaScript estándar y moderno.</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rPr b="0" i="0" lang="en-US" sz="1400" u="sng" cap="none" strike="noStrike">
                <a:solidFill>
                  <a:srgbClr val="000000"/>
                </a:solidFill>
                <a:latin typeface="Arial"/>
                <a:ea typeface="Arial"/>
                <a:cs typeface="Arial"/>
                <a:sym typeface="Arial"/>
                <a:hlinkClick r:id="rId7">
                  <a:extLst>
                    <a:ext uri="{A12FA001-AC4F-418D-AE19-62706E023703}">
                      <ahyp:hlinkClr val="tx"/>
                    </a:ext>
                  </a:extLst>
                </a:hlinkClick>
              </a:rPr>
              <a:t>REACT</a:t>
            </a:r>
            <a:r>
              <a:rPr b="0" i="0" lang="en-US" sz="1400" u="none" cap="none" strike="noStrike">
                <a:solidFill>
                  <a:srgbClr val="000000"/>
                </a:solidFill>
                <a:latin typeface="Arial"/>
                <a:ea typeface="Arial"/>
                <a:cs typeface="Arial"/>
                <a:sym typeface="Arial"/>
              </a:rPr>
              <a:t>: Es una biblioteca para renderizar componentes de UI. React se usa en combinación con otras bibliotecas para hacer aplicaciones web.</a:t>
            </a:r>
            <a:endParaRPr/>
          </a:p>
        </p:txBody>
      </p:sp>
      <p:pic>
        <p:nvPicPr>
          <p:cNvPr descr="vue logo" id="555" name="Google Shape;555;p100"/>
          <p:cNvPicPr preferRelativeResize="0"/>
          <p:nvPr/>
        </p:nvPicPr>
        <p:blipFill rotWithShape="1">
          <a:blip r:embed="rId8">
            <a:alphaModFix/>
          </a:blip>
          <a:srcRect b="0" l="0" r="0" t="0"/>
          <a:stretch/>
        </p:blipFill>
        <p:spPr>
          <a:xfrm>
            <a:off x="464625" y="2907664"/>
            <a:ext cx="408127" cy="408127"/>
          </a:xfrm>
          <a:prstGeom prst="rect">
            <a:avLst/>
          </a:prstGeom>
          <a:noFill/>
          <a:ln>
            <a:noFill/>
          </a:ln>
        </p:spPr>
      </p:pic>
      <p:pic>
        <p:nvPicPr>
          <p:cNvPr descr="Branding - Ember.js" id="556" name="Google Shape;556;p100"/>
          <p:cNvPicPr preferRelativeResize="0"/>
          <p:nvPr/>
        </p:nvPicPr>
        <p:blipFill rotWithShape="1">
          <a:blip r:embed="rId9">
            <a:alphaModFix/>
          </a:blip>
          <a:srcRect b="0" l="0" r="0" t="0"/>
          <a:stretch/>
        </p:blipFill>
        <p:spPr>
          <a:xfrm>
            <a:off x="294682" y="1217918"/>
            <a:ext cx="791379" cy="306058"/>
          </a:xfrm>
          <a:prstGeom prst="rect">
            <a:avLst/>
          </a:prstGeom>
          <a:noFill/>
          <a:ln>
            <a:noFill/>
          </a:ln>
        </p:spPr>
      </p:pic>
      <p:pic>
        <p:nvPicPr>
          <p:cNvPr descr="Home" id="557" name="Google Shape;557;p100"/>
          <p:cNvPicPr preferRelativeResize="0"/>
          <p:nvPr/>
        </p:nvPicPr>
        <p:blipFill rotWithShape="1">
          <a:blip r:embed="rId10">
            <a:alphaModFix/>
          </a:blip>
          <a:srcRect b="0" l="0" r="74436" t="0"/>
          <a:stretch/>
        </p:blipFill>
        <p:spPr>
          <a:xfrm>
            <a:off x="464625" y="2146014"/>
            <a:ext cx="408127" cy="42573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101"/>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563" name="Google Shape;563;p101"/>
          <p:cNvSpPr txBox="1"/>
          <p:nvPr/>
        </p:nvSpPr>
        <p:spPr>
          <a:xfrm>
            <a:off x="272164" y="217296"/>
            <a:ext cx="2589310" cy="377026"/>
          </a:xfrm>
          <a:prstGeom prst="rect">
            <a:avLst/>
          </a:prstGeom>
          <a:noFill/>
          <a:ln>
            <a:noFill/>
          </a:ln>
        </p:spPr>
        <p:txBody>
          <a:bodyPr anchorCtr="0" anchor="ctr" bIns="34275" lIns="68400" spcFirstLastPara="1" rIns="68575" wrap="square" tIns="3427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362C7C"/>
                </a:solidFill>
                <a:latin typeface="Miriam Libre"/>
                <a:ea typeface="Miriam Libre"/>
                <a:cs typeface="Miriam Libre"/>
                <a:sym typeface="Miriam Libre"/>
              </a:rPr>
              <a:t>Frontend -  REACT</a:t>
            </a:r>
            <a:endParaRPr/>
          </a:p>
        </p:txBody>
      </p:sp>
      <p:grpSp>
        <p:nvGrpSpPr>
          <p:cNvPr id="564" name="Google Shape;564;p101"/>
          <p:cNvGrpSpPr/>
          <p:nvPr/>
        </p:nvGrpSpPr>
        <p:grpSpPr>
          <a:xfrm>
            <a:off x="1280821" y="1253733"/>
            <a:ext cx="5897527" cy="3065572"/>
            <a:chOff x="0" y="0"/>
            <a:chExt cx="5897527" cy="3065572"/>
          </a:xfrm>
        </p:grpSpPr>
        <p:sp>
          <p:nvSpPr>
            <p:cNvPr id="565" name="Google Shape;565;p101"/>
            <p:cNvSpPr/>
            <p:nvPr/>
          </p:nvSpPr>
          <p:spPr>
            <a:xfrm>
              <a:off x="0" y="0"/>
              <a:ext cx="4541096" cy="551803"/>
            </a:xfrm>
            <a:prstGeom prst="roundRect">
              <a:avLst>
                <a:gd fmla="val 10000" name="adj"/>
              </a:avLst>
            </a:prstGeom>
            <a:solidFill>
              <a:srgbClr val="55A7B5"/>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01"/>
            <p:cNvSpPr txBox="1"/>
            <p:nvPr/>
          </p:nvSpPr>
          <p:spPr>
            <a:xfrm>
              <a:off x="16162" y="16162"/>
              <a:ext cx="3881096" cy="519479"/>
            </a:xfrm>
            <a:prstGeom prst="rect">
              <a:avLst/>
            </a:prstGeom>
            <a:noFill/>
            <a:ln>
              <a:noFill/>
            </a:ln>
          </p:spPr>
          <p:txBody>
            <a:bodyPr anchorCtr="0" anchor="ctr" bIns="53325" lIns="53325" spcFirstLastPara="1" rIns="53325" wrap="square" tIns="53325">
              <a:noAutofit/>
            </a:bodyPr>
            <a:lstStyle/>
            <a:p>
              <a:pPr indent="0" lvl="0" marL="0" marR="0" rtl="0" algn="just">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La creación de una aplicación React se trata de componentes.</a:t>
              </a:r>
              <a:endParaRPr/>
            </a:p>
          </p:txBody>
        </p:sp>
        <p:sp>
          <p:nvSpPr>
            <p:cNvPr id="567" name="Google Shape;567;p101"/>
            <p:cNvSpPr/>
            <p:nvPr/>
          </p:nvSpPr>
          <p:spPr>
            <a:xfrm>
              <a:off x="339107" y="628442"/>
              <a:ext cx="4541096" cy="551803"/>
            </a:xfrm>
            <a:prstGeom prst="roundRect">
              <a:avLst>
                <a:gd fmla="val 10000" name="adj"/>
              </a:avLst>
            </a:prstGeom>
            <a:solidFill>
              <a:srgbClr val="5F98BC"/>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01"/>
            <p:cNvSpPr txBox="1"/>
            <p:nvPr/>
          </p:nvSpPr>
          <p:spPr>
            <a:xfrm>
              <a:off x="355269" y="644604"/>
              <a:ext cx="3810992" cy="519479"/>
            </a:xfrm>
            <a:prstGeom prst="rect">
              <a:avLst/>
            </a:prstGeom>
            <a:noFill/>
            <a:ln>
              <a:noFill/>
            </a:ln>
          </p:spPr>
          <p:txBody>
            <a:bodyPr anchorCtr="0" anchor="ctr" bIns="53325" lIns="53325" spcFirstLastPara="1" rIns="53325" wrap="square" tIns="53325">
              <a:noAutofit/>
            </a:bodyPr>
            <a:lstStyle/>
            <a:p>
              <a:pPr indent="0" lvl="0" marL="0" marR="0" rtl="0" algn="just">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Un componente individual de React se puede considerar como un componente de IU en una aplicación.</a:t>
              </a:r>
              <a:endParaRPr/>
            </a:p>
          </p:txBody>
        </p:sp>
        <p:sp>
          <p:nvSpPr>
            <p:cNvPr id="569" name="Google Shape;569;p101"/>
            <p:cNvSpPr/>
            <p:nvPr/>
          </p:nvSpPr>
          <p:spPr>
            <a:xfrm>
              <a:off x="678215" y="1256884"/>
              <a:ext cx="4541096" cy="551803"/>
            </a:xfrm>
            <a:prstGeom prst="roundRect">
              <a:avLst>
                <a:gd fmla="val 10000" name="adj"/>
              </a:avLst>
            </a:prstGeom>
            <a:solidFill>
              <a:srgbClr val="698AC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01"/>
            <p:cNvSpPr txBox="1"/>
            <p:nvPr/>
          </p:nvSpPr>
          <p:spPr>
            <a:xfrm>
              <a:off x="694377" y="1273046"/>
              <a:ext cx="3810992" cy="519479"/>
            </a:xfrm>
            <a:prstGeom prst="rect">
              <a:avLst/>
            </a:prstGeom>
            <a:noFill/>
            <a:ln>
              <a:noFill/>
            </a:ln>
          </p:spPr>
          <p:txBody>
            <a:bodyPr anchorCtr="0" anchor="ctr" bIns="53325" lIns="53325" spcFirstLastPara="1" rIns="53325" wrap="square" tIns="53325">
              <a:noAutofit/>
            </a:bodyPr>
            <a:lstStyle/>
            <a:p>
              <a:pPr indent="0" lvl="0" marL="0" marR="0" rtl="0" algn="just">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Los componentes de React son objetos reutilizables.</a:t>
              </a:r>
              <a:endParaRPr/>
            </a:p>
          </p:txBody>
        </p:sp>
        <p:sp>
          <p:nvSpPr>
            <p:cNvPr id="571" name="Google Shape;571;p101"/>
            <p:cNvSpPr/>
            <p:nvPr/>
          </p:nvSpPr>
          <p:spPr>
            <a:xfrm>
              <a:off x="1017323" y="1885327"/>
              <a:ext cx="4541096" cy="551803"/>
            </a:xfrm>
            <a:prstGeom prst="roundRect">
              <a:avLst>
                <a:gd fmla="val 10000" name="adj"/>
              </a:avLst>
            </a:prstGeom>
            <a:solidFill>
              <a:srgbClr val="747FCA"/>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01"/>
            <p:cNvSpPr txBox="1"/>
            <p:nvPr/>
          </p:nvSpPr>
          <p:spPr>
            <a:xfrm>
              <a:off x="1033485" y="1901489"/>
              <a:ext cx="3810992" cy="519479"/>
            </a:xfrm>
            <a:prstGeom prst="rect">
              <a:avLst/>
            </a:prstGeom>
            <a:noFill/>
            <a:ln>
              <a:noFill/>
            </a:ln>
          </p:spPr>
          <p:txBody>
            <a:bodyPr anchorCtr="0" anchor="ctr" bIns="53325" lIns="53325" spcFirstLastPara="1" rIns="53325" wrap="square" tIns="53325">
              <a:noAutofit/>
            </a:bodyPr>
            <a:lstStyle/>
            <a:p>
              <a:pPr indent="0" lvl="0" marL="0" marR="0" rtl="0" algn="just">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En React, la interfaz de usuario se expresa con funciones puras.</a:t>
              </a:r>
              <a:endParaRPr b="0" i="0" sz="1400" u="none" cap="none" strike="noStrike">
                <a:solidFill>
                  <a:schemeClr val="dk1"/>
                </a:solidFill>
                <a:latin typeface="Arial"/>
                <a:ea typeface="Arial"/>
                <a:cs typeface="Arial"/>
                <a:sym typeface="Arial"/>
              </a:endParaRPr>
            </a:p>
          </p:txBody>
        </p:sp>
        <p:sp>
          <p:nvSpPr>
            <p:cNvPr id="573" name="Google Shape;573;p101"/>
            <p:cNvSpPr/>
            <p:nvPr/>
          </p:nvSpPr>
          <p:spPr>
            <a:xfrm>
              <a:off x="1356431" y="2513769"/>
              <a:ext cx="4541096" cy="551803"/>
            </a:xfrm>
            <a:prstGeom prst="roundRect">
              <a:avLst>
                <a:gd fmla="val 10000" name="adj"/>
              </a:avLst>
            </a:prstGeom>
            <a:solidFill>
              <a:srgbClr val="8A7FD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01"/>
            <p:cNvSpPr txBox="1"/>
            <p:nvPr/>
          </p:nvSpPr>
          <p:spPr>
            <a:xfrm>
              <a:off x="1372593" y="2529931"/>
              <a:ext cx="3810992" cy="519479"/>
            </a:xfrm>
            <a:prstGeom prst="rect">
              <a:avLst/>
            </a:prstGeom>
            <a:noFill/>
            <a:ln>
              <a:noFill/>
            </a:ln>
          </p:spPr>
          <p:txBody>
            <a:bodyPr anchorCtr="0" anchor="ctr" bIns="53325" lIns="53325" spcFirstLastPara="1" rIns="53325" wrap="square" tIns="53325">
              <a:noAutofit/>
            </a:bodyPr>
            <a:lstStyle/>
            <a:p>
              <a:pPr indent="0" lvl="0" marL="0" marR="0" rtl="0" algn="just">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Escribe código que parece HTML directamente en su JavaScript.</a:t>
              </a:r>
              <a:endParaRPr/>
            </a:p>
          </p:txBody>
        </p:sp>
        <p:sp>
          <p:nvSpPr>
            <p:cNvPr id="575" name="Google Shape;575;p101"/>
            <p:cNvSpPr/>
            <p:nvPr/>
          </p:nvSpPr>
          <p:spPr>
            <a:xfrm>
              <a:off x="4182424" y="403122"/>
              <a:ext cx="358672" cy="358672"/>
            </a:xfrm>
            <a:prstGeom prst="downArrow">
              <a:avLst>
                <a:gd fmla="val 55000" name="adj1"/>
                <a:gd fmla="val 45000" name="adj2"/>
              </a:avLst>
            </a:prstGeom>
            <a:solidFill>
              <a:srgbClr val="D0E1E5">
                <a:alpha val="89803"/>
              </a:srgbClr>
            </a:solidFill>
            <a:ln cap="flat" cmpd="sng" w="25400">
              <a:solidFill>
                <a:srgbClr val="D0E1E5">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01"/>
            <p:cNvSpPr txBox="1"/>
            <p:nvPr/>
          </p:nvSpPr>
          <p:spPr>
            <a:xfrm>
              <a:off x="4263125" y="403122"/>
              <a:ext cx="197270" cy="269901"/>
            </a:xfrm>
            <a:prstGeom prst="rect">
              <a:avLst/>
            </a:prstGeom>
            <a:noFill/>
            <a:ln>
              <a:noFill/>
            </a:ln>
          </p:spPr>
          <p:txBody>
            <a:bodyPr anchorCtr="0" anchor="ctr" bIns="20300" lIns="20300" spcFirstLastPara="1" rIns="20300" wrap="square" tIns="20300">
              <a:noAutofit/>
            </a:bodyPr>
            <a:lstStyle/>
            <a:p>
              <a:pPr indent="0" lvl="0" marL="0" marR="0" rtl="0" algn="ctr">
                <a:lnSpc>
                  <a:spcPct val="9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577" name="Google Shape;577;p101"/>
            <p:cNvSpPr/>
            <p:nvPr/>
          </p:nvSpPr>
          <p:spPr>
            <a:xfrm>
              <a:off x="4521532" y="1031565"/>
              <a:ext cx="358672" cy="358672"/>
            </a:xfrm>
            <a:prstGeom prst="downArrow">
              <a:avLst>
                <a:gd fmla="val 55000" name="adj1"/>
                <a:gd fmla="val 45000" name="adj2"/>
              </a:avLst>
            </a:prstGeom>
            <a:solidFill>
              <a:srgbClr val="D1DBE7">
                <a:alpha val="89803"/>
              </a:srgbClr>
            </a:solidFill>
            <a:ln cap="flat" cmpd="sng" w="25400">
              <a:solidFill>
                <a:srgbClr val="D1DBE7">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01"/>
            <p:cNvSpPr txBox="1"/>
            <p:nvPr/>
          </p:nvSpPr>
          <p:spPr>
            <a:xfrm>
              <a:off x="4602233" y="1031565"/>
              <a:ext cx="197270" cy="269901"/>
            </a:xfrm>
            <a:prstGeom prst="rect">
              <a:avLst/>
            </a:prstGeom>
            <a:noFill/>
            <a:ln>
              <a:noFill/>
            </a:ln>
          </p:spPr>
          <p:txBody>
            <a:bodyPr anchorCtr="0" anchor="ctr" bIns="20300" lIns="20300" spcFirstLastPara="1" rIns="20300" wrap="square" tIns="20300">
              <a:noAutofit/>
            </a:bodyPr>
            <a:lstStyle/>
            <a:p>
              <a:pPr indent="0" lvl="0" marL="0" marR="0" rtl="0" algn="ctr">
                <a:lnSpc>
                  <a:spcPct val="9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579" name="Google Shape;579;p101"/>
            <p:cNvSpPr/>
            <p:nvPr/>
          </p:nvSpPr>
          <p:spPr>
            <a:xfrm>
              <a:off x="4860640" y="1650811"/>
              <a:ext cx="358672" cy="358672"/>
            </a:xfrm>
            <a:prstGeom prst="downArrow">
              <a:avLst>
                <a:gd fmla="val 55000" name="adj1"/>
                <a:gd fmla="val 45000" name="adj2"/>
              </a:avLst>
            </a:prstGeom>
            <a:solidFill>
              <a:srgbClr val="D4D8EA">
                <a:alpha val="89803"/>
              </a:srgbClr>
            </a:solidFill>
            <a:ln cap="flat" cmpd="sng" w="25400">
              <a:solidFill>
                <a:srgbClr val="D4D8EA">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01"/>
            <p:cNvSpPr txBox="1"/>
            <p:nvPr/>
          </p:nvSpPr>
          <p:spPr>
            <a:xfrm>
              <a:off x="4941341" y="1650811"/>
              <a:ext cx="197270" cy="269901"/>
            </a:xfrm>
            <a:prstGeom prst="rect">
              <a:avLst/>
            </a:prstGeom>
            <a:noFill/>
            <a:ln>
              <a:noFill/>
            </a:ln>
          </p:spPr>
          <p:txBody>
            <a:bodyPr anchorCtr="0" anchor="ctr" bIns="21575" lIns="21575" spcFirstLastPara="1" rIns="21575" wrap="square" tIns="21575">
              <a:noAutofit/>
            </a:bodyPr>
            <a:lstStyle/>
            <a:p>
              <a:pPr indent="0" lvl="0" marL="0" marR="0" rtl="0" algn="ctr">
                <a:lnSpc>
                  <a:spcPct val="90000"/>
                </a:lnSpc>
                <a:spcBef>
                  <a:spcPts val="0"/>
                </a:spcBef>
                <a:spcAft>
                  <a:spcPts val="0"/>
                </a:spcAft>
                <a:buClr>
                  <a:srgbClr val="000000"/>
                </a:buClr>
                <a:buSzPts val="1700"/>
                <a:buFont typeface="Arial"/>
                <a:buNone/>
              </a:pPr>
              <a:r>
                <a:t/>
              </a:r>
              <a:endParaRPr b="0" i="0" sz="1700" u="none" cap="none" strike="noStrike">
                <a:solidFill>
                  <a:schemeClr val="dk1"/>
                </a:solidFill>
                <a:latin typeface="Arial"/>
                <a:ea typeface="Arial"/>
                <a:cs typeface="Arial"/>
                <a:sym typeface="Arial"/>
              </a:endParaRPr>
            </a:p>
          </p:txBody>
        </p:sp>
        <p:sp>
          <p:nvSpPr>
            <p:cNvPr id="581" name="Google Shape;581;p101"/>
            <p:cNvSpPr/>
            <p:nvPr/>
          </p:nvSpPr>
          <p:spPr>
            <a:xfrm>
              <a:off x="5199748" y="2285384"/>
              <a:ext cx="358672" cy="358672"/>
            </a:xfrm>
            <a:prstGeom prst="downArrow">
              <a:avLst>
                <a:gd fmla="val 55000" name="adj1"/>
                <a:gd fmla="val 45000" name="adj2"/>
              </a:avLst>
            </a:prstGeom>
            <a:solidFill>
              <a:srgbClr val="D7D6ED">
                <a:alpha val="89803"/>
              </a:srgbClr>
            </a:solidFill>
            <a:ln cap="flat" cmpd="sng" w="25400">
              <a:solidFill>
                <a:srgbClr val="D7D6ED">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01"/>
            <p:cNvSpPr txBox="1"/>
            <p:nvPr/>
          </p:nvSpPr>
          <p:spPr>
            <a:xfrm>
              <a:off x="5280449" y="2285384"/>
              <a:ext cx="197270" cy="269901"/>
            </a:xfrm>
            <a:prstGeom prst="rect">
              <a:avLst/>
            </a:prstGeom>
            <a:noFill/>
            <a:ln>
              <a:noFill/>
            </a:ln>
          </p:spPr>
          <p:txBody>
            <a:bodyPr anchorCtr="0" anchor="ctr" bIns="21575" lIns="21575" spcFirstLastPara="1" rIns="21575" wrap="square" tIns="21575">
              <a:noAutofit/>
            </a:bodyPr>
            <a:lstStyle/>
            <a:p>
              <a:pPr indent="0" lvl="0" marL="0" marR="0" rtl="0" algn="ctr">
                <a:lnSpc>
                  <a:spcPct val="9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pic>
        <p:nvPicPr>
          <p:cNvPr descr="De Backend a Frontend con ReactJS - Betabeers" id="583" name="Google Shape;583;p101"/>
          <p:cNvPicPr preferRelativeResize="0"/>
          <p:nvPr/>
        </p:nvPicPr>
        <p:blipFill rotWithShape="1">
          <a:blip r:embed="rId3">
            <a:alphaModFix/>
          </a:blip>
          <a:srcRect b="0" l="0" r="0" t="0"/>
          <a:stretch/>
        </p:blipFill>
        <p:spPr>
          <a:xfrm>
            <a:off x="6798487" y="210895"/>
            <a:ext cx="1161018" cy="38982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102"/>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589" name="Google Shape;589;p102"/>
          <p:cNvSpPr txBox="1"/>
          <p:nvPr/>
        </p:nvSpPr>
        <p:spPr>
          <a:xfrm>
            <a:off x="272164" y="217296"/>
            <a:ext cx="2589310" cy="377026"/>
          </a:xfrm>
          <a:prstGeom prst="rect">
            <a:avLst/>
          </a:prstGeom>
          <a:noFill/>
          <a:ln>
            <a:noFill/>
          </a:ln>
        </p:spPr>
        <p:txBody>
          <a:bodyPr anchorCtr="0" anchor="ctr" bIns="34275" lIns="68400" spcFirstLastPara="1" rIns="68575" wrap="square" tIns="3427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362C7C"/>
                </a:solidFill>
                <a:latin typeface="Miriam Libre"/>
                <a:ea typeface="Miriam Libre"/>
                <a:cs typeface="Miriam Libre"/>
                <a:sym typeface="Miriam Libre"/>
              </a:rPr>
              <a:t>Frontend -  REACT</a:t>
            </a:r>
            <a:endParaRPr/>
          </a:p>
        </p:txBody>
      </p:sp>
      <p:pic>
        <p:nvPicPr>
          <p:cNvPr descr="De Backend a Frontend con ReactJS - Betabeers" id="590" name="Google Shape;590;p102"/>
          <p:cNvPicPr preferRelativeResize="0"/>
          <p:nvPr/>
        </p:nvPicPr>
        <p:blipFill rotWithShape="1">
          <a:blip r:embed="rId3">
            <a:alphaModFix/>
          </a:blip>
          <a:srcRect b="0" l="0" r="0" t="0"/>
          <a:stretch/>
        </p:blipFill>
        <p:spPr>
          <a:xfrm>
            <a:off x="6798487" y="210895"/>
            <a:ext cx="1161018" cy="389828"/>
          </a:xfrm>
          <a:prstGeom prst="rect">
            <a:avLst/>
          </a:prstGeom>
          <a:noFill/>
          <a:ln>
            <a:noFill/>
          </a:ln>
        </p:spPr>
      </p:pic>
      <p:sp>
        <p:nvSpPr>
          <p:cNvPr id="591" name="Google Shape;591;p102"/>
          <p:cNvSpPr/>
          <p:nvPr/>
        </p:nvSpPr>
        <p:spPr>
          <a:xfrm>
            <a:off x="282631" y="1226738"/>
            <a:ext cx="7676874" cy="21236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Barlow Light"/>
                <a:ea typeface="Barlow Light"/>
                <a:cs typeface="Barlow Light"/>
                <a:sym typeface="Barlow Light"/>
              </a:rPr>
              <a:t>Hay tres formas de declarar componentes de React:</a:t>
            </a:r>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Barlow Light"/>
              <a:ea typeface="Barlow Light"/>
              <a:cs typeface="Barlow Light"/>
              <a:sym typeface="Barlow Light"/>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Barlow Light"/>
              <a:ea typeface="Barlow Light"/>
              <a:cs typeface="Barlow Light"/>
              <a:sym typeface="Barlow Light"/>
            </a:endParaRPr>
          </a:p>
          <a:p>
            <a:pPr indent="-342900" lvl="0" marL="342900" marR="0" rtl="0" algn="l">
              <a:lnSpc>
                <a:spcPct val="100000"/>
              </a:lnSpc>
              <a:spcBef>
                <a:spcPts val="0"/>
              </a:spcBef>
              <a:spcAft>
                <a:spcPts val="0"/>
              </a:spcAft>
              <a:buClr>
                <a:srgbClr val="000000"/>
              </a:buClr>
              <a:buSzPts val="1400"/>
              <a:buFont typeface="Arial"/>
              <a:buAutoNum type="arabicParenBoth"/>
            </a:pPr>
            <a:r>
              <a:rPr b="0" i="1" lang="en-US" sz="1400" u="none" cap="none" strike="noStrike">
                <a:solidFill>
                  <a:schemeClr val="dk1"/>
                </a:solidFill>
                <a:latin typeface="Barlow Light"/>
                <a:ea typeface="Barlow Light"/>
                <a:cs typeface="Barlow Light"/>
                <a:sym typeface="Barlow Light"/>
              </a:rPr>
              <a:t>Como clases de ES6. Estas clases formalizan el patrón común de JavaScript.</a:t>
            </a:r>
            <a:endParaRPr/>
          </a:p>
          <a:p>
            <a:pPr indent="0" lvl="0" marL="0" marR="0" rtl="0" algn="l">
              <a:lnSpc>
                <a:spcPct val="100000"/>
              </a:lnSpc>
              <a:spcBef>
                <a:spcPts val="0"/>
              </a:spcBef>
              <a:spcAft>
                <a:spcPts val="0"/>
              </a:spcAft>
              <a:buNone/>
            </a:pPr>
            <a:r>
              <a:t/>
            </a:r>
            <a:endParaRPr b="0" i="1" sz="1300" u="none" cap="none" strike="noStrike">
              <a:solidFill>
                <a:schemeClr val="dk1"/>
              </a:solidFill>
              <a:latin typeface="Barlow Light"/>
              <a:ea typeface="Barlow Light"/>
              <a:cs typeface="Barlow Light"/>
              <a:sym typeface="Barlow Light"/>
            </a:endParaRPr>
          </a:p>
          <a:p>
            <a:pPr indent="0" lvl="0" marL="0" marR="0" rtl="0" algn="l">
              <a:lnSpc>
                <a:spcPct val="100000"/>
              </a:lnSpc>
              <a:spcBef>
                <a:spcPts val="0"/>
              </a:spcBef>
              <a:spcAft>
                <a:spcPts val="0"/>
              </a:spcAft>
              <a:buNone/>
            </a:pPr>
            <a:r>
              <a:t/>
            </a:r>
            <a:endParaRPr b="0" i="1" sz="1300" u="none" cap="none" strike="noStrike">
              <a:solidFill>
                <a:schemeClr val="dk1"/>
              </a:solidFill>
              <a:latin typeface="Barlow Light"/>
              <a:ea typeface="Barlow Light"/>
              <a:cs typeface="Barlow Light"/>
              <a:sym typeface="Barlow Light"/>
            </a:endParaRPr>
          </a:p>
          <a:p>
            <a:pPr indent="0" lvl="0" marL="0" marR="0" rtl="0" algn="l">
              <a:lnSpc>
                <a:spcPct val="100000"/>
              </a:lnSpc>
              <a:spcBef>
                <a:spcPts val="0"/>
              </a:spcBef>
              <a:spcAft>
                <a:spcPts val="0"/>
              </a:spcAft>
              <a:buNone/>
            </a:pPr>
            <a:r>
              <a:t/>
            </a:r>
            <a:endParaRPr b="0" i="1" sz="1300" u="none" cap="none" strike="noStrike">
              <a:solidFill>
                <a:schemeClr val="dk1"/>
              </a:solidFill>
              <a:latin typeface="Barlow Light"/>
              <a:ea typeface="Barlow Light"/>
              <a:cs typeface="Barlow Light"/>
              <a:sym typeface="Barlow Light"/>
            </a:endParaRPr>
          </a:p>
          <a:p>
            <a:pPr indent="0" lvl="0" marL="0" marR="0" rtl="0" algn="l">
              <a:lnSpc>
                <a:spcPct val="100000"/>
              </a:lnSpc>
              <a:spcBef>
                <a:spcPts val="0"/>
              </a:spcBef>
              <a:spcAft>
                <a:spcPts val="0"/>
              </a:spcAft>
              <a:buNone/>
            </a:pPr>
            <a:r>
              <a:t/>
            </a:r>
            <a:endParaRPr b="0" i="0" sz="1300" u="none" cap="none" strike="noStrike">
              <a:solidFill>
                <a:schemeClr val="dk1"/>
              </a:solidFill>
              <a:latin typeface="Barlow Light"/>
              <a:ea typeface="Barlow Light"/>
              <a:cs typeface="Barlow Light"/>
              <a:sym typeface="Barlow Light"/>
            </a:endParaRPr>
          </a:p>
          <a:p>
            <a:pPr indent="0" lvl="3" marL="0" marR="0" rtl="0" algn="l">
              <a:lnSpc>
                <a:spcPct val="100000"/>
              </a:lnSpc>
              <a:spcBef>
                <a:spcPts val="0"/>
              </a:spcBef>
              <a:spcAft>
                <a:spcPts val="0"/>
              </a:spcAft>
              <a:buNone/>
            </a:pPr>
            <a:r>
              <a:rPr b="1" i="0" lang="en-US" sz="1200" u="none" cap="none" strike="noStrike">
                <a:solidFill>
                  <a:srgbClr val="008F00"/>
                </a:solidFill>
                <a:latin typeface="Consolas"/>
                <a:ea typeface="Consolas"/>
                <a:cs typeface="Consolas"/>
                <a:sym typeface="Consolas"/>
              </a:rPr>
              <a:t>class</a:t>
            </a:r>
            <a:r>
              <a:rPr b="1" i="0" lang="en-US" sz="1200" u="none" cap="none" strike="noStrike">
                <a:solidFill>
                  <a:srgbClr val="000000"/>
                </a:solidFill>
                <a:latin typeface="Consolas"/>
                <a:ea typeface="Consolas"/>
                <a:cs typeface="Consolas"/>
                <a:sym typeface="Consolas"/>
              </a:rPr>
              <a:t> </a:t>
            </a:r>
            <a:r>
              <a:rPr b="0" i="0" lang="en-US" sz="1200" u="none" cap="none" strike="noStrike">
                <a:solidFill>
                  <a:srgbClr val="000000"/>
                </a:solidFill>
                <a:latin typeface="Consolas"/>
                <a:ea typeface="Consolas"/>
                <a:cs typeface="Consolas"/>
                <a:sym typeface="Consolas"/>
              </a:rPr>
              <a:t>HelloWorld </a:t>
            </a:r>
            <a:r>
              <a:rPr b="1" i="0" lang="en-US" sz="1200" u="none" cap="none" strike="noStrike">
                <a:solidFill>
                  <a:srgbClr val="008F00"/>
                </a:solidFill>
                <a:latin typeface="Consolas"/>
                <a:ea typeface="Consolas"/>
                <a:cs typeface="Consolas"/>
                <a:sym typeface="Consolas"/>
              </a:rPr>
              <a:t>extends</a:t>
            </a:r>
            <a:r>
              <a:rPr b="1" i="0" lang="en-US" sz="1200" u="none" cap="none" strike="noStrike">
                <a:solidFill>
                  <a:srgbClr val="000000"/>
                </a:solidFill>
                <a:latin typeface="Consolas"/>
                <a:ea typeface="Consolas"/>
                <a:cs typeface="Consolas"/>
                <a:sym typeface="Consolas"/>
              </a:rPr>
              <a:t> </a:t>
            </a:r>
            <a:r>
              <a:rPr b="0" i="0" lang="en-US" sz="1200" u="none" cap="none" strike="noStrike">
                <a:solidFill>
                  <a:srgbClr val="000000"/>
                </a:solidFill>
                <a:latin typeface="Consolas"/>
                <a:ea typeface="Consolas"/>
                <a:cs typeface="Consolas"/>
                <a:sym typeface="Consolas"/>
              </a:rPr>
              <a:t>React.Component { render() { </a:t>
            </a:r>
            <a:r>
              <a:rPr b="1" i="0" lang="en-US" sz="1200" u="none" cap="none" strike="noStrike">
                <a:solidFill>
                  <a:srgbClr val="008F00"/>
                </a:solidFill>
                <a:latin typeface="Consolas"/>
                <a:ea typeface="Consolas"/>
                <a:cs typeface="Consolas"/>
                <a:sym typeface="Consolas"/>
              </a:rPr>
              <a:t>return</a:t>
            </a:r>
            <a:r>
              <a:rPr b="0" i="0" lang="en-US" sz="1200" u="none" cap="none" strike="noStrike">
                <a:solidFill>
                  <a:srgbClr val="000000"/>
                </a:solidFill>
                <a:latin typeface="Consolas"/>
                <a:ea typeface="Consolas"/>
                <a:cs typeface="Consolas"/>
                <a:sym typeface="Consolas"/>
              </a:rPr>
              <a:t>(&lt;p&gt;Hello, world!&lt;/p&gt;) } </a:t>
            </a:r>
            <a:endParaRPr/>
          </a:p>
          <a:p>
            <a:pPr indent="0" lvl="3" marL="0" marR="0" rtl="0" algn="l">
              <a:lnSpc>
                <a:spcPct val="100000"/>
              </a:lnSpc>
              <a:spcBef>
                <a:spcPts val="0"/>
              </a:spcBef>
              <a:spcAft>
                <a:spcPts val="0"/>
              </a:spcAft>
              <a:buNone/>
            </a:pPr>
            <a:r>
              <a:rPr b="0" i="0" lang="en-US" sz="1200" u="none" cap="none" strike="noStrike">
                <a:solidFill>
                  <a:srgbClr val="000000"/>
                </a:solidFill>
                <a:latin typeface="Consolas"/>
                <a:ea typeface="Consolas"/>
                <a:cs typeface="Consolas"/>
                <a:sym typeface="Consolas"/>
              </a:rPr>
              <a:t>}</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103"/>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597" name="Google Shape;597;p103"/>
          <p:cNvSpPr txBox="1"/>
          <p:nvPr/>
        </p:nvSpPr>
        <p:spPr>
          <a:xfrm>
            <a:off x="272164" y="217296"/>
            <a:ext cx="2589310" cy="377026"/>
          </a:xfrm>
          <a:prstGeom prst="rect">
            <a:avLst/>
          </a:prstGeom>
          <a:noFill/>
          <a:ln>
            <a:noFill/>
          </a:ln>
        </p:spPr>
        <p:txBody>
          <a:bodyPr anchorCtr="0" anchor="ctr" bIns="34275" lIns="68400" spcFirstLastPara="1" rIns="68575" wrap="square" tIns="3427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362C7C"/>
                </a:solidFill>
                <a:latin typeface="Miriam Libre"/>
                <a:ea typeface="Miriam Libre"/>
                <a:cs typeface="Miriam Libre"/>
                <a:sym typeface="Miriam Libre"/>
              </a:rPr>
              <a:t>Frontend -  REACT</a:t>
            </a:r>
            <a:endParaRPr/>
          </a:p>
        </p:txBody>
      </p:sp>
      <p:pic>
        <p:nvPicPr>
          <p:cNvPr descr="De Backend a Frontend con ReactJS - Betabeers" id="598" name="Google Shape;598;p103"/>
          <p:cNvPicPr preferRelativeResize="0"/>
          <p:nvPr/>
        </p:nvPicPr>
        <p:blipFill rotWithShape="1">
          <a:blip r:embed="rId3">
            <a:alphaModFix/>
          </a:blip>
          <a:srcRect b="0" l="0" r="0" t="0"/>
          <a:stretch/>
        </p:blipFill>
        <p:spPr>
          <a:xfrm>
            <a:off x="6798487" y="210895"/>
            <a:ext cx="1161018" cy="389828"/>
          </a:xfrm>
          <a:prstGeom prst="rect">
            <a:avLst/>
          </a:prstGeom>
          <a:noFill/>
          <a:ln>
            <a:noFill/>
          </a:ln>
        </p:spPr>
      </p:pic>
      <p:sp>
        <p:nvSpPr>
          <p:cNvPr id="599" name="Google Shape;599;p103"/>
          <p:cNvSpPr/>
          <p:nvPr/>
        </p:nvSpPr>
        <p:spPr>
          <a:xfrm>
            <a:off x="282631" y="625660"/>
            <a:ext cx="7676874"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Barlow Light"/>
                <a:ea typeface="Barlow Light"/>
                <a:cs typeface="Barlow Light"/>
                <a:sym typeface="Barlow Light"/>
              </a:rPr>
              <a:t>Hay tres formas de declarar componentes de React:</a:t>
            </a:r>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Barlow Light"/>
              <a:ea typeface="Barlow Light"/>
              <a:cs typeface="Barlow Light"/>
              <a:sym typeface="Barlow Light"/>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Barlow Light"/>
              <a:ea typeface="Barlow Light"/>
              <a:cs typeface="Barlow Light"/>
              <a:sym typeface="Barlow Light"/>
            </a:endParaRPr>
          </a:p>
          <a:p>
            <a:pPr indent="0" lvl="0" marL="0" marR="0" rtl="0" algn="l">
              <a:lnSpc>
                <a:spcPct val="100000"/>
              </a:lnSpc>
              <a:spcBef>
                <a:spcPts val="0"/>
              </a:spcBef>
              <a:spcAft>
                <a:spcPts val="0"/>
              </a:spcAft>
              <a:buNone/>
            </a:pPr>
            <a:r>
              <a:rPr b="0" i="1" lang="en-US" sz="1400" u="none" cap="none" strike="noStrike">
                <a:solidFill>
                  <a:schemeClr val="dk1"/>
                </a:solidFill>
                <a:latin typeface="Barlow Light"/>
                <a:ea typeface="Barlow Light"/>
                <a:cs typeface="Barlow Light"/>
                <a:sym typeface="Barlow Light"/>
              </a:rPr>
              <a:t>(2) Importación y uso del método createReactClass ().</a:t>
            </a:r>
            <a:endParaRPr/>
          </a:p>
        </p:txBody>
      </p:sp>
      <p:pic>
        <p:nvPicPr>
          <p:cNvPr descr="Graphical user interface, text, application&#10;&#10;Description automatically generated" id="600" name="Google Shape;600;p103"/>
          <p:cNvPicPr preferRelativeResize="0"/>
          <p:nvPr/>
        </p:nvPicPr>
        <p:blipFill rotWithShape="1">
          <a:blip r:embed="rId4">
            <a:alphaModFix/>
          </a:blip>
          <a:srcRect b="21778" l="20900" r="27488" t="18909"/>
          <a:stretch/>
        </p:blipFill>
        <p:spPr>
          <a:xfrm>
            <a:off x="1938976" y="1684406"/>
            <a:ext cx="4364183" cy="305077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104"/>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606" name="Google Shape;606;p104"/>
          <p:cNvSpPr txBox="1"/>
          <p:nvPr/>
        </p:nvSpPr>
        <p:spPr>
          <a:xfrm>
            <a:off x="272164" y="217296"/>
            <a:ext cx="2589310" cy="377026"/>
          </a:xfrm>
          <a:prstGeom prst="rect">
            <a:avLst/>
          </a:prstGeom>
          <a:noFill/>
          <a:ln>
            <a:noFill/>
          </a:ln>
        </p:spPr>
        <p:txBody>
          <a:bodyPr anchorCtr="0" anchor="ctr" bIns="34275" lIns="68400" spcFirstLastPara="1" rIns="68575" wrap="square" tIns="3427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362C7C"/>
                </a:solidFill>
                <a:latin typeface="Miriam Libre"/>
                <a:ea typeface="Miriam Libre"/>
                <a:cs typeface="Miriam Libre"/>
                <a:sym typeface="Miriam Libre"/>
              </a:rPr>
              <a:t>Frontend -  REACT</a:t>
            </a:r>
            <a:endParaRPr/>
          </a:p>
        </p:txBody>
      </p:sp>
      <p:pic>
        <p:nvPicPr>
          <p:cNvPr descr="De Backend a Frontend con ReactJS - Betabeers" id="607" name="Google Shape;607;p104"/>
          <p:cNvPicPr preferRelativeResize="0"/>
          <p:nvPr/>
        </p:nvPicPr>
        <p:blipFill rotWithShape="1">
          <a:blip r:embed="rId3">
            <a:alphaModFix/>
          </a:blip>
          <a:srcRect b="0" l="0" r="0" t="0"/>
          <a:stretch/>
        </p:blipFill>
        <p:spPr>
          <a:xfrm>
            <a:off x="6798487" y="210895"/>
            <a:ext cx="1161018" cy="389828"/>
          </a:xfrm>
          <a:prstGeom prst="rect">
            <a:avLst/>
          </a:prstGeom>
          <a:noFill/>
          <a:ln>
            <a:noFill/>
          </a:ln>
        </p:spPr>
      </p:pic>
      <p:sp>
        <p:nvSpPr>
          <p:cNvPr id="608" name="Google Shape;608;p104"/>
          <p:cNvSpPr/>
          <p:nvPr/>
        </p:nvSpPr>
        <p:spPr>
          <a:xfrm>
            <a:off x="282631" y="625660"/>
            <a:ext cx="7676874" cy="195438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Barlow Light"/>
                <a:ea typeface="Barlow Light"/>
                <a:cs typeface="Barlow Light"/>
                <a:sym typeface="Barlow Light"/>
              </a:rPr>
              <a:t>Hay tres formas de declarar componentes de React:</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rPr b="0" i="1" lang="en-US" sz="1400" u="none" cap="none" strike="noStrike">
                <a:solidFill>
                  <a:schemeClr val="dk1"/>
                </a:solidFill>
                <a:latin typeface="Barlow Light"/>
                <a:ea typeface="Barlow Light"/>
                <a:cs typeface="Barlow Light"/>
                <a:sym typeface="Barlow Light"/>
              </a:rPr>
              <a:t>(3) Los componentes funcionales sin estado son funciones, no objetos que toman propiedades y devuelven un elemento DOM. El Modelo de objetos de documento (DOM) se refiere al árbol HTML del navegador que forma una página web.</a:t>
            </a:r>
            <a:endParaRPr/>
          </a:p>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1200" u="none" cap="none" strike="noStrike">
                <a:solidFill>
                  <a:srgbClr val="002060"/>
                </a:solidFill>
                <a:latin typeface="Consolas"/>
                <a:ea typeface="Consolas"/>
                <a:cs typeface="Consolas"/>
                <a:sym typeface="Consolas"/>
              </a:rPr>
              <a:t>const </a:t>
            </a:r>
            <a:r>
              <a:rPr b="0" i="0" lang="en-US" sz="1200" u="none" cap="none" strike="noStrike">
                <a:solidFill>
                  <a:srgbClr val="002060"/>
                </a:solidFill>
                <a:latin typeface="Consolas"/>
                <a:ea typeface="Consolas"/>
                <a:cs typeface="Consolas"/>
                <a:sym typeface="Consolas"/>
              </a:rPr>
              <a:t>IngredientsList = props =&gt; React.createElement(</a:t>
            </a:r>
            <a:r>
              <a:rPr b="0" i="0" lang="en-US" sz="1200" u="none" cap="none" strike="noStrike">
                <a:solidFill>
                  <a:srgbClr val="941100"/>
                </a:solidFill>
                <a:latin typeface="Consolas"/>
                <a:ea typeface="Consolas"/>
                <a:cs typeface="Consolas"/>
                <a:sym typeface="Consolas"/>
              </a:rPr>
              <a:t>"ul"</a:t>
            </a:r>
            <a:r>
              <a:rPr b="0" i="0" lang="en-US" sz="1200" u="none" cap="none" strike="noStrike">
                <a:solidFill>
                  <a:srgbClr val="002060"/>
                </a:solidFill>
                <a:latin typeface="Consolas"/>
                <a:ea typeface="Consolas"/>
                <a:cs typeface="Consolas"/>
                <a:sym typeface="Consolas"/>
              </a:rPr>
              <a:t>, {className: </a:t>
            </a:r>
            <a:r>
              <a:rPr b="0" i="0" lang="en-US" sz="1200" u="none" cap="none" strike="noStrike">
                <a:solidFill>
                  <a:srgbClr val="941100"/>
                </a:solidFill>
                <a:latin typeface="Consolas"/>
                <a:ea typeface="Consolas"/>
                <a:cs typeface="Consolas"/>
                <a:sym typeface="Consolas"/>
              </a:rPr>
              <a:t>"ingredients"</a:t>
            </a:r>
            <a:r>
              <a:rPr b="0" i="0" lang="en-US" sz="1200" u="none" cap="none" strike="noStrike">
                <a:solidFill>
                  <a:srgbClr val="002060"/>
                </a:solidFill>
                <a:latin typeface="Consolas"/>
                <a:ea typeface="Consolas"/>
                <a:cs typeface="Consolas"/>
                <a:sym typeface="Consolas"/>
              </a:rPr>
              <a:t>}, </a:t>
            </a:r>
            <a:endParaRPr/>
          </a:p>
          <a:p>
            <a:pPr indent="0" lvl="0" marL="0" marR="0" rtl="0" algn="l">
              <a:lnSpc>
                <a:spcPct val="100000"/>
              </a:lnSpc>
              <a:spcBef>
                <a:spcPts val="0"/>
              </a:spcBef>
              <a:spcAft>
                <a:spcPts val="0"/>
              </a:spcAft>
              <a:buNone/>
            </a:pPr>
            <a:r>
              <a:rPr b="0" i="0" lang="en-US" sz="1200" u="none" cap="none" strike="noStrike">
                <a:solidFill>
                  <a:srgbClr val="002060"/>
                </a:solidFill>
                <a:latin typeface="Consolas"/>
                <a:ea typeface="Consolas"/>
                <a:cs typeface="Consolas"/>
                <a:sym typeface="Consolas"/>
              </a:rPr>
              <a:t>props.items.map((ingredient, i) =&gt; React.createElement(</a:t>
            </a:r>
            <a:r>
              <a:rPr b="0" i="0" lang="en-US" sz="1200" u="none" cap="none" strike="noStrike">
                <a:solidFill>
                  <a:srgbClr val="941100"/>
                </a:solidFill>
                <a:latin typeface="Consolas"/>
                <a:ea typeface="Consolas"/>
                <a:cs typeface="Consolas"/>
                <a:sym typeface="Consolas"/>
              </a:rPr>
              <a:t>"li"</a:t>
            </a:r>
            <a:r>
              <a:rPr b="0" i="0" lang="en-US" sz="1200" u="none" cap="none" strike="noStrike">
                <a:solidFill>
                  <a:srgbClr val="002060"/>
                </a:solidFill>
                <a:latin typeface="Consolas"/>
                <a:ea typeface="Consolas"/>
                <a:cs typeface="Consolas"/>
                <a:sym typeface="Consolas"/>
              </a:rPr>
              <a:t>, { key: i }, ingredient) ) )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105"/>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614" name="Google Shape;614;p105"/>
          <p:cNvSpPr txBox="1"/>
          <p:nvPr/>
        </p:nvSpPr>
        <p:spPr>
          <a:xfrm>
            <a:off x="272164" y="217296"/>
            <a:ext cx="4740540" cy="377026"/>
          </a:xfrm>
          <a:prstGeom prst="rect">
            <a:avLst/>
          </a:prstGeom>
          <a:noFill/>
          <a:ln>
            <a:noFill/>
          </a:ln>
        </p:spPr>
        <p:txBody>
          <a:bodyPr anchorCtr="0" anchor="ctr" bIns="34275" lIns="68400" spcFirstLastPara="1" rIns="68575" wrap="square" tIns="3427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362C7C"/>
                </a:solidFill>
                <a:latin typeface="Miriam Libre"/>
                <a:ea typeface="Miriam Libre"/>
                <a:cs typeface="Miriam Libre"/>
                <a:sym typeface="Miriam Libre"/>
              </a:rPr>
              <a:t>Herramientas de Desarrollo Web</a:t>
            </a:r>
            <a:endParaRPr/>
          </a:p>
        </p:txBody>
      </p:sp>
      <p:pic>
        <p:nvPicPr>
          <p:cNvPr descr="De Backend a Frontend con ReactJS - Betabeers" id="615" name="Google Shape;615;p105"/>
          <p:cNvPicPr preferRelativeResize="0"/>
          <p:nvPr/>
        </p:nvPicPr>
        <p:blipFill rotWithShape="1">
          <a:blip r:embed="rId3">
            <a:alphaModFix/>
          </a:blip>
          <a:srcRect b="0" l="0" r="0" t="0"/>
          <a:stretch/>
        </p:blipFill>
        <p:spPr>
          <a:xfrm>
            <a:off x="6798487" y="210895"/>
            <a:ext cx="1161018" cy="389828"/>
          </a:xfrm>
          <a:prstGeom prst="rect">
            <a:avLst/>
          </a:prstGeom>
          <a:noFill/>
          <a:ln>
            <a:noFill/>
          </a:ln>
        </p:spPr>
      </p:pic>
      <p:pic>
        <p:nvPicPr>
          <p:cNvPr descr="Graphical user interface, website&#10;&#10;Description automatically generated" id="616" name="Google Shape;616;p105"/>
          <p:cNvPicPr preferRelativeResize="0"/>
          <p:nvPr/>
        </p:nvPicPr>
        <p:blipFill rotWithShape="1">
          <a:blip r:embed="rId4">
            <a:alphaModFix/>
          </a:blip>
          <a:srcRect b="0" l="0" r="0" t="0"/>
          <a:stretch/>
        </p:blipFill>
        <p:spPr>
          <a:xfrm>
            <a:off x="199505" y="689957"/>
            <a:ext cx="7870444" cy="4152966"/>
          </a:xfrm>
          <a:prstGeom prst="rect">
            <a:avLst/>
          </a:prstGeom>
          <a:noFill/>
          <a:ln>
            <a:noFill/>
          </a:ln>
        </p:spPr>
      </p:pic>
      <p:sp>
        <p:nvSpPr>
          <p:cNvPr id="617" name="Google Shape;617;p105"/>
          <p:cNvSpPr/>
          <p:nvPr/>
        </p:nvSpPr>
        <p:spPr>
          <a:xfrm rot="9023162">
            <a:off x="4430683" y="993336"/>
            <a:ext cx="282633" cy="133003"/>
          </a:xfrm>
          <a:prstGeom prst="rightArrow">
            <a:avLst>
              <a:gd fmla="val 50000" name="adj1"/>
              <a:gd fmla="val 50000" name="adj2"/>
            </a:avLst>
          </a:prstGeom>
          <a:solidFill>
            <a:srgbClr val="C00000"/>
          </a:solid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18" name="Google Shape;618;p105"/>
          <p:cNvSpPr txBox="1"/>
          <p:nvPr/>
        </p:nvSpPr>
        <p:spPr>
          <a:xfrm>
            <a:off x="4769283" y="786614"/>
            <a:ext cx="2288223" cy="307777"/>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None/>
            </a:pPr>
            <a:r>
              <a:rPr b="1" i="1" lang="en-US" sz="700" u="none" cap="none" strike="noStrike">
                <a:solidFill>
                  <a:srgbClr val="C00000"/>
                </a:solidFill>
                <a:latin typeface="Arial"/>
                <a:ea typeface="Arial"/>
                <a:cs typeface="Arial"/>
                <a:sym typeface="Arial"/>
              </a:rPr>
              <a:t>En la página web dar clic derecho, luego seleccionar la opción Inspeccionar código</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106"/>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624" name="Google Shape;624;p106"/>
          <p:cNvSpPr txBox="1"/>
          <p:nvPr/>
        </p:nvSpPr>
        <p:spPr>
          <a:xfrm>
            <a:off x="272164" y="217296"/>
            <a:ext cx="4740540" cy="377026"/>
          </a:xfrm>
          <a:prstGeom prst="rect">
            <a:avLst/>
          </a:prstGeom>
          <a:noFill/>
          <a:ln>
            <a:noFill/>
          </a:ln>
        </p:spPr>
        <p:txBody>
          <a:bodyPr anchorCtr="0" anchor="ctr" bIns="34275" lIns="68400" spcFirstLastPara="1" rIns="68575" wrap="square" tIns="3427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362C7C"/>
                </a:solidFill>
                <a:latin typeface="Miriam Libre"/>
                <a:ea typeface="Miriam Libre"/>
                <a:cs typeface="Miriam Libre"/>
                <a:sym typeface="Miriam Libre"/>
              </a:rPr>
              <a:t>Herramientas de Desarrollo Web</a:t>
            </a:r>
            <a:endParaRPr/>
          </a:p>
        </p:txBody>
      </p:sp>
      <p:sp>
        <p:nvSpPr>
          <p:cNvPr id="625" name="Google Shape;625;p106"/>
          <p:cNvSpPr/>
          <p:nvPr/>
        </p:nvSpPr>
        <p:spPr>
          <a:xfrm>
            <a:off x="272164" y="718355"/>
            <a:ext cx="5172672" cy="4031873"/>
          </a:xfrm>
          <a:prstGeom prst="rect">
            <a:avLst/>
          </a:prstGeom>
          <a:noFill/>
          <a:ln>
            <a:noFill/>
          </a:ln>
        </p:spPr>
        <p:txBody>
          <a:bodyPr anchorCtr="0" anchor="t" bIns="45700" lIns="91425" spcFirstLastPara="1" rIns="91425" wrap="square" tIns="45700">
            <a:spAutoFit/>
          </a:bodyPr>
          <a:lstStyle/>
          <a:p>
            <a:pPr indent="-171450" lvl="0" marL="171450" marR="0" rtl="0" algn="just">
              <a:lnSpc>
                <a:spcPct val="100000"/>
              </a:lnSpc>
              <a:spcBef>
                <a:spcPts val="0"/>
              </a:spcBef>
              <a:spcAft>
                <a:spcPts val="0"/>
              </a:spcAft>
              <a:buClr>
                <a:srgbClr val="000000"/>
              </a:buClr>
              <a:buSzPts val="1600"/>
              <a:buFont typeface="Courier New"/>
              <a:buChar char="o"/>
            </a:pPr>
            <a:r>
              <a:rPr b="1" i="0" lang="en-US" sz="1600" u="none" cap="none" strike="noStrike">
                <a:solidFill>
                  <a:schemeClr val="dk1"/>
                </a:solidFill>
                <a:latin typeface="Arial"/>
                <a:ea typeface="Arial"/>
                <a:cs typeface="Arial"/>
                <a:sym typeface="Arial"/>
              </a:rPr>
              <a:t>Código fuente de la página web: </a:t>
            </a:r>
            <a:r>
              <a:rPr b="0" i="0" lang="en-US" sz="1600" u="none" cap="none" strike="noStrike">
                <a:solidFill>
                  <a:schemeClr val="dk1"/>
                </a:solidFill>
                <a:latin typeface="Arial"/>
                <a:ea typeface="Arial"/>
                <a:cs typeface="Arial"/>
                <a:sym typeface="Arial"/>
              </a:rPr>
              <a:t>En una página web dar clic derecho, luego seleccionar la opción “Inspeccionar código fuente”.</a:t>
            </a:r>
            <a:endParaRPr/>
          </a:p>
          <a:p>
            <a:pPr indent="-69850" lvl="0" marL="171450" marR="0" rtl="0" algn="just">
              <a:lnSpc>
                <a:spcPct val="100000"/>
              </a:lnSpc>
              <a:spcBef>
                <a:spcPts val="0"/>
              </a:spcBef>
              <a:spcAft>
                <a:spcPts val="0"/>
              </a:spcAft>
              <a:buClr>
                <a:srgbClr val="000000"/>
              </a:buClr>
              <a:buSzPts val="1600"/>
              <a:buFont typeface="Courier New"/>
              <a:buNone/>
            </a:pPr>
            <a:r>
              <a:t/>
            </a:r>
            <a:endParaRPr b="0" i="0" sz="1600" u="none" cap="none" strike="noStrike">
              <a:solidFill>
                <a:schemeClr val="dk1"/>
              </a:solidFill>
              <a:latin typeface="Arial"/>
              <a:ea typeface="Arial"/>
              <a:cs typeface="Arial"/>
              <a:sym typeface="Arial"/>
            </a:endParaRPr>
          </a:p>
          <a:p>
            <a:pPr indent="-171450" lvl="0" marL="171450" marR="0" rtl="0" algn="just">
              <a:lnSpc>
                <a:spcPct val="100000"/>
              </a:lnSpc>
              <a:spcBef>
                <a:spcPts val="0"/>
              </a:spcBef>
              <a:spcAft>
                <a:spcPts val="0"/>
              </a:spcAft>
              <a:buClr>
                <a:srgbClr val="000000"/>
              </a:buClr>
              <a:buSzPts val="1600"/>
              <a:buFont typeface="Courier New"/>
              <a:buChar char="o"/>
            </a:pPr>
            <a:r>
              <a:rPr b="1" i="0" lang="en-US" sz="1600" u="none" cap="none" strike="noStrike">
                <a:solidFill>
                  <a:schemeClr val="dk1"/>
                </a:solidFill>
                <a:latin typeface="Arial"/>
                <a:ea typeface="Arial"/>
                <a:cs typeface="Arial"/>
                <a:sym typeface="Arial"/>
              </a:rPr>
              <a:t>Bootstrap: </a:t>
            </a:r>
            <a:r>
              <a:rPr b="0" i="0" lang="en-US" sz="1600" u="none" cap="none" strike="noStrike">
                <a:solidFill>
                  <a:schemeClr val="dk1"/>
                </a:solidFill>
                <a:latin typeface="Arial"/>
                <a:ea typeface="Arial"/>
                <a:cs typeface="Arial"/>
                <a:sym typeface="Arial"/>
              </a:rPr>
              <a:t>Es un marco CSS gratuito y de código abierto para el desarrollo web y móvil. Contiene plantillas de diseño basadas en CSS y JavaScript para tipografía, formularios, botones, navegación y otros componentes de la interfaz.</a:t>
            </a:r>
            <a:endParaRPr/>
          </a:p>
          <a:p>
            <a:pPr indent="-69850" lvl="0" marL="171450" marR="0" rtl="0" algn="just">
              <a:lnSpc>
                <a:spcPct val="100000"/>
              </a:lnSpc>
              <a:spcBef>
                <a:spcPts val="0"/>
              </a:spcBef>
              <a:spcAft>
                <a:spcPts val="0"/>
              </a:spcAft>
              <a:buClr>
                <a:srgbClr val="000000"/>
              </a:buClr>
              <a:buSzPts val="1600"/>
              <a:buFont typeface="Courier New"/>
              <a:buNone/>
            </a:pPr>
            <a:r>
              <a:t/>
            </a:r>
            <a:endParaRPr b="0" i="0" sz="1600" u="none" cap="none" strike="noStrike">
              <a:solidFill>
                <a:schemeClr val="dk1"/>
              </a:solidFill>
              <a:latin typeface="Arial"/>
              <a:ea typeface="Arial"/>
              <a:cs typeface="Arial"/>
              <a:sym typeface="Arial"/>
            </a:endParaRPr>
          </a:p>
          <a:p>
            <a:pPr indent="0" lvl="2" marL="0" marR="0" rtl="0" algn="just">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	</a:t>
            </a:r>
            <a:r>
              <a:rPr b="0" i="0" lang="en-US" sz="1600" u="sng" cap="none" strike="noStrike">
                <a:solidFill>
                  <a:schemeClr val="dk1"/>
                </a:solidFill>
                <a:latin typeface="Arial"/>
                <a:ea typeface="Arial"/>
                <a:cs typeface="Arial"/>
                <a:sym typeface="Arial"/>
                <a:hlinkClick r:id="rId3">
                  <a:extLst>
                    <a:ext uri="{A12FA001-AC4F-418D-AE19-62706E023703}">
                      <ahyp:hlinkClr val="tx"/>
                    </a:ext>
                  </a:extLst>
                </a:hlinkClick>
              </a:rPr>
              <a:t>https://getbootstrap.com</a:t>
            </a:r>
            <a:endParaRPr b="0" i="0" sz="1600" u="none" cap="none" strike="noStrike">
              <a:solidFill>
                <a:schemeClr val="dk1"/>
              </a:solidFill>
              <a:latin typeface="Arial"/>
              <a:ea typeface="Arial"/>
              <a:cs typeface="Arial"/>
              <a:sym typeface="Arial"/>
            </a:endParaRPr>
          </a:p>
          <a:p>
            <a:pPr indent="0" lvl="2" marL="0" marR="0" rtl="0" algn="just">
              <a:lnSpc>
                <a:spcPct val="100000"/>
              </a:lnSpc>
              <a:spcBef>
                <a:spcPts val="0"/>
              </a:spcBef>
              <a:spcAft>
                <a:spcPts val="0"/>
              </a:spcAft>
              <a:buNone/>
            </a:pPr>
            <a:r>
              <a:t/>
            </a:r>
            <a:endParaRPr b="0" i="0" sz="1600" u="none" cap="none" strike="noStrike">
              <a:solidFill>
                <a:schemeClr val="dk1"/>
              </a:solidFill>
              <a:latin typeface="Arial"/>
              <a:ea typeface="Arial"/>
              <a:cs typeface="Arial"/>
              <a:sym typeface="Arial"/>
            </a:endParaRPr>
          </a:p>
          <a:p>
            <a:pPr indent="0" lvl="2" marL="0" marR="0" rtl="0" algn="just">
              <a:lnSpc>
                <a:spcPct val="100000"/>
              </a:lnSpc>
              <a:spcBef>
                <a:spcPts val="0"/>
              </a:spcBef>
              <a:spcAft>
                <a:spcPts val="0"/>
              </a:spcAft>
              <a:buNone/>
            </a:pPr>
            <a:r>
              <a:t/>
            </a:r>
            <a:endParaRPr b="0" i="0" sz="1600" u="none" cap="none" strike="noStrike">
              <a:solidFill>
                <a:schemeClr val="dk1"/>
              </a:solidFill>
              <a:latin typeface="Arial"/>
              <a:ea typeface="Arial"/>
              <a:cs typeface="Arial"/>
              <a:sym typeface="Arial"/>
            </a:endParaRPr>
          </a:p>
          <a:p>
            <a:pPr indent="-171450" lvl="2" marL="171450" marR="0" rtl="0" algn="just">
              <a:lnSpc>
                <a:spcPct val="100000"/>
              </a:lnSpc>
              <a:spcBef>
                <a:spcPts val="0"/>
              </a:spcBef>
              <a:spcAft>
                <a:spcPts val="0"/>
              </a:spcAft>
              <a:buClr>
                <a:srgbClr val="000000"/>
              </a:buClr>
              <a:buSzPts val="1600"/>
              <a:buFont typeface="Courier New"/>
              <a:buChar char="o"/>
            </a:pPr>
            <a:r>
              <a:rPr b="1" i="0" lang="en-US" sz="1600" u="none" cap="none" strike="noStrike">
                <a:solidFill>
                  <a:schemeClr val="dk1"/>
                </a:solidFill>
                <a:latin typeface="Arial"/>
                <a:ea typeface="Arial"/>
                <a:cs typeface="Arial"/>
                <a:sym typeface="Arial"/>
              </a:rPr>
              <a:t>Documentación de código fuente para informes.</a:t>
            </a:r>
            <a:endParaRPr/>
          </a:p>
          <a:p>
            <a:pPr indent="0" lvl="2" marL="0" marR="0" rtl="0" algn="just">
              <a:lnSpc>
                <a:spcPct val="100000"/>
              </a:lnSpc>
              <a:spcBef>
                <a:spcPts val="0"/>
              </a:spcBef>
              <a:spcAft>
                <a:spcPts val="0"/>
              </a:spcAft>
              <a:buNone/>
            </a:pPr>
            <a:r>
              <a:t/>
            </a:r>
            <a:endParaRPr b="1" i="0" sz="1600" u="none" cap="none" strike="noStrike">
              <a:solidFill>
                <a:schemeClr val="dk1"/>
              </a:solidFill>
              <a:latin typeface="Arial"/>
              <a:ea typeface="Arial"/>
              <a:cs typeface="Arial"/>
              <a:sym typeface="Arial"/>
            </a:endParaRPr>
          </a:p>
          <a:p>
            <a:pPr indent="0" lvl="3" marL="0" marR="0" rtl="0" algn="just">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	</a:t>
            </a:r>
            <a:r>
              <a:rPr b="0" i="0" lang="en-US" sz="1600" u="sng" cap="none" strike="noStrike">
                <a:solidFill>
                  <a:schemeClr val="dk1"/>
                </a:solidFill>
                <a:latin typeface="Arial"/>
                <a:ea typeface="Arial"/>
                <a:cs typeface="Arial"/>
                <a:sym typeface="Arial"/>
                <a:hlinkClick r:id="rId4">
                  <a:extLst>
                    <a:ext uri="{A12FA001-AC4F-418D-AE19-62706E023703}">
                      <ahyp:hlinkClr val="tx"/>
                    </a:ext>
                  </a:extLst>
                </a:hlinkClick>
              </a:rPr>
              <a:t>https://carbon.now.sh</a:t>
            </a:r>
            <a:endParaRPr b="0" i="0" sz="1600" u="none" cap="none" strike="noStrike">
              <a:solidFill>
                <a:schemeClr val="dk1"/>
              </a:solidFill>
              <a:latin typeface="Arial"/>
              <a:ea typeface="Arial"/>
              <a:cs typeface="Arial"/>
              <a:sym typeface="Arial"/>
            </a:endParaRPr>
          </a:p>
        </p:txBody>
      </p:sp>
      <p:pic>
        <p:nvPicPr>
          <p:cNvPr id="626" name="Google Shape;626;p106"/>
          <p:cNvPicPr preferRelativeResize="0"/>
          <p:nvPr/>
        </p:nvPicPr>
        <p:blipFill rotWithShape="1">
          <a:blip r:embed="rId5">
            <a:alphaModFix/>
          </a:blip>
          <a:srcRect b="0" l="0" r="0" t="0"/>
          <a:stretch/>
        </p:blipFill>
        <p:spPr>
          <a:xfrm>
            <a:off x="5627716" y="217296"/>
            <a:ext cx="2302625" cy="45000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107"/>
          <p:cNvSpPr txBox="1"/>
          <p:nvPr>
            <p:ph type="title"/>
          </p:nvPr>
        </p:nvSpPr>
        <p:spPr>
          <a:xfrm>
            <a:off x="349622" y="234536"/>
            <a:ext cx="7498977" cy="533214"/>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b="1" lang="en-US" sz="2400">
                <a:solidFill>
                  <a:srgbClr val="362C7C"/>
                </a:solidFill>
              </a:rPr>
              <a:t>Recomendaciones de estudio</a:t>
            </a:r>
            <a:endParaRPr b="1" sz="2400">
              <a:solidFill>
                <a:srgbClr val="362C7C"/>
              </a:solidFill>
            </a:endParaRPr>
          </a:p>
        </p:txBody>
      </p:sp>
      <p:sp>
        <p:nvSpPr>
          <p:cNvPr id="632" name="Google Shape;632;p107"/>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633" name="Google Shape;633;p107"/>
          <p:cNvSpPr txBox="1"/>
          <p:nvPr/>
        </p:nvSpPr>
        <p:spPr>
          <a:xfrm>
            <a:off x="349621" y="1217811"/>
            <a:ext cx="7499100" cy="2016300"/>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5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Barlow Light"/>
                <a:ea typeface="Barlow Light"/>
                <a:cs typeface="Barlow Light"/>
                <a:sym typeface="Barlow Light"/>
              </a:rPr>
              <a:t>Lee el material proporcionado por la profesora.</a:t>
            </a:r>
            <a:endParaRPr b="0" i="0" sz="1400" u="none" cap="none" strike="noStrike">
              <a:solidFill>
                <a:srgbClr val="000000"/>
              </a:solidFill>
              <a:latin typeface="Arial"/>
              <a:ea typeface="Arial"/>
              <a:cs typeface="Arial"/>
              <a:sym typeface="Arial"/>
            </a:endParaRPr>
          </a:p>
          <a:p>
            <a:pPr indent="-342900" lvl="0" marL="342900" marR="0" rtl="0" algn="just">
              <a:lnSpc>
                <a:spcPct val="150000"/>
              </a:lnSpc>
              <a:spcBef>
                <a:spcPts val="600"/>
              </a:spcBef>
              <a:spcAft>
                <a:spcPts val="0"/>
              </a:spcAft>
              <a:buClr>
                <a:srgbClr val="000000"/>
              </a:buClr>
              <a:buSzPts val="2000"/>
              <a:buFont typeface="Noto Sans Symbols"/>
              <a:buChar char="✔"/>
            </a:pPr>
            <a:r>
              <a:rPr b="0" i="0" lang="en-US" sz="2000" u="none" cap="none" strike="noStrike">
                <a:solidFill>
                  <a:srgbClr val="000000"/>
                </a:solidFill>
                <a:latin typeface="Barlow Light"/>
                <a:ea typeface="Barlow Light"/>
                <a:cs typeface="Barlow Light"/>
                <a:sym typeface="Barlow Light"/>
              </a:rPr>
              <a:t>Participa en clase en la resolución de los ejercicios.</a:t>
            </a:r>
            <a:endParaRPr b="0" i="0" sz="1400" u="none" cap="none" strike="noStrike">
              <a:solidFill>
                <a:srgbClr val="000000"/>
              </a:solidFill>
              <a:latin typeface="Arial"/>
              <a:ea typeface="Arial"/>
              <a:cs typeface="Arial"/>
              <a:sym typeface="Arial"/>
            </a:endParaRPr>
          </a:p>
          <a:p>
            <a:pPr indent="-342900" lvl="0" marL="342900" marR="0" rtl="0" algn="just">
              <a:lnSpc>
                <a:spcPct val="150000"/>
              </a:lnSpc>
              <a:spcBef>
                <a:spcPts val="600"/>
              </a:spcBef>
              <a:spcAft>
                <a:spcPts val="0"/>
              </a:spcAft>
              <a:buClr>
                <a:srgbClr val="000000"/>
              </a:buClr>
              <a:buSzPts val="2000"/>
              <a:buFont typeface="Noto Sans Symbols"/>
              <a:buChar char="✔"/>
            </a:pPr>
            <a:r>
              <a:rPr b="0" i="0" lang="en-US" sz="2000" u="none" cap="none" strike="noStrike">
                <a:solidFill>
                  <a:srgbClr val="000000"/>
                </a:solidFill>
                <a:latin typeface="Barlow Light"/>
                <a:ea typeface="Barlow Light"/>
                <a:cs typeface="Barlow Light"/>
                <a:sym typeface="Barlow Light"/>
              </a:rPr>
              <a:t>Asiste a las ayudantías de docencia.</a:t>
            </a:r>
            <a:endParaRPr b="0" i="0" sz="1400" u="none" cap="none" strike="noStrike">
              <a:solidFill>
                <a:srgbClr val="000000"/>
              </a:solidFill>
              <a:latin typeface="Arial"/>
              <a:ea typeface="Arial"/>
              <a:cs typeface="Arial"/>
              <a:sym typeface="Arial"/>
            </a:endParaRPr>
          </a:p>
          <a:p>
            <a:pPr indent="-342900" lvl="0" marL="342900" marR="0" rtl="0" algn="just">
              <a:lnSpc>
                <a:spcPct val="150000"/>
              </a:lnSpc>
              <a:spcBef>
                <a:spcPts val="600"/>
              </a:spcBef>
              <a:spcAft>
                <a:spcPts val="0"/>
              </a:spcAft>
              <a:buClr>
                <a:srgbClr val="000000"/>
              </a:buClr>
              <a:buSzPts val="2000"/>
              <a:buFont typeface="Noto Sans Symbols"/>
              <a:buChar char="✔"/>
            </a:pPr>
            <a:r>
              <a:rPr b="0" i="0" lang="en-US" sz="2000" u="none" cap="none" strike="noStrike">
                <a:solidFill>
                  <a:srgbClr val="000000"/>
                </a:solidFill>
                <a:latin typeface="Barlow Light"/>
                <a:ea typeface="Barlow Light"/>
                <a:cs typeface="Barlow Light"/>
                <a:sym typeface="Barlow Light"/>
              </a:rPr>
              <a:t>Investiga, aprende, s</a:t>
            </a:r>
            <a:r>
              <a:rPr lang="en-US" sz="2000">
                <a:latin typeface="Barlow Light"/>
                <a:ea typeface="Barlow Light"/>
                <a:cs typeface="Barlow Light"/>
                <a:sym typeface="Barlow Light"/>
              </a:rPr>
              <a:t>e</a:t>
            </a:r>
            <a:r>
              <a:rPr b="0" i="0" lang="en-US" sz="2000" u="none" cap="none" strike="noStrike">
                <a:solidFill>
                  <a:srgbClr val="000000"/>
                </a:solidFill>
                <a:latin typeface="Barlow Light"/>
                <a:ea typeface="Barlow Light"/>
                <a:cs typeface="Barlow Light"/>
                <a:sym typeface="Barlow Light"/>
              </a:rPr>
              <a:t> parte de la clase.</a:t>
            </a:r>
            <a:endParaRPr b="0" i="0" sz="1400" u="none" cap="none" strike="noStrike">
              <a:solidFill>
                <a:srgbClr val="000000"/>
              </a:solidFill>
              <a:latin typeface="Arial"/>
              <a:ea typeface="Arial"/>
              <a:cs typeface="Arial"/>
              <a:sym typeface="Arial"/>
            </a:endParaRPr>
          </a:p>
        </p:txBody>
      </p:sp>
      <p:pic>
        <p:nvPicPr>
          <p:cNvPr descr="A screenshot of a cell phone&#10;&#10;Description automatically generated" id="634" name="Google Shape;634;p107"/>
          <p:cNvPicPr preferRelativeResize="0"/>
          <p:nvPr/>
        </p:nvPicPr>
        <p:blipFill rotWithShape="1">
          <a:blip r:embed="rId3">
            <a:alphaModFix/>
          </a:blip>
          <a:srcRect b="16542" l="78093" r="16425" t="71769"/>
          <a:stretch/>
        </p:blipFill>
        <p:spPr>
          <a:xfrm>
            <a:off x="7313700" y="107581"/>
            <a:ext cx="702733" cy="885200"/>
          </a:xfrm>
          <a:prstGeom prst="ellipse">
            <a:avLst/>
          </a:prstGeom>
          <a:noFill/>
          <a:ln cap="rnd" cmpd="sng" w="9525">
            <a:solidFill>
              <a:srgbClr val="333333"/>
            </a:solidFill>
            <a:prstDash val="solid"/>
            <a:round/>
            <a:headEnd len="sm" w="sm" type="none"/>
            <a:tailEnd len="sm" w="sm" type="none"/>
          </a:ln>
          <a:effectLst>
            <a:outerShdw blurRad="381000" sx="-80000" rotWithShape="0" dir="5400000" dist="292100" sy="-18000">
              <a:srgbClr val="000000">
                <a:alpha val="21568"/>
              </a:srgbClr>
            </a:outerShdw>
          </a:effectLst>
        </p:spPr>
      </p:pic>
      <p:sp>
        <p:nvSpPr>
          <p:cNvPr id="635" name="Google Shape;635;p107"/>
          <p:cNvSpPr txBox="1"/>
          <p:nvPr/>
        </p:nvSpPr>
        <p:spPr>
          <a:xfrm>
            <a:off x="2107950" y="3828225"/>
            <a:ext cx="6030300" cy="769500"/>
          </a:xfrm>
          <a:prstGeom prst="rect">
            <a:avLst/>
          </a:prstGeom>
          <a:noFill/>
          <a:ln>
            <a:noFill/>
          </a:ln>
        </p:spPr>
        <p:txBody>
          <a:bodyPr anchorCtr="0" anchor="t" bIns="45700" lIns="91425" spcFirstLastPara="1" rIns="91425" wrap="square" tIns="45700">
            <a:spAutoFit/>
          </a:bodyPr>
          <a:lstStyle/>
          <a:p>
            <a:pPr indent="0" lvl="0" marL="0" rtl="0" algn="r">
              <a:spcBef>
                <a:spcPts val="0"/>
              </a:spcBef>
              <a:spcAft>
                <a:spcPts val="0"/>
              </a:spcAft>
              <a:buClr>
                <a:schemeClr val="dk1"/>
              </a:buClr>
              <a:buSzPts val="1800"/>
              <a:buFont typeface="Arial"/>
              <a:buNone/>
            </a:pPr>
            <a:r>
              <a:rPr i="1" lang="en-US" sz="1600">
                <a:solidFill>
                  <a:srgbClr val="1C6294"/>
                </a:solidFill>
                <a:latin typeface="Twentieth Century"/>
                <a:ea typeface="Twentieth Century"/>
                <a:cs typeface="Twentieth Century"/>
                <a:sym typeface="Twentieth Century"/>
              </a:rPr>
              <a:t>“Leer y practicar es la mejor forma de aprender los fundamentos teóricos”.</a:t>
            </a:r>
            <a:endParaRPr sz="1600">
              <a:solidFill>
                <a:schemeClr val="dk1"/>
              </a:solidFill>
            </a:endParaRPr>
          </a:p>
          <a:p>
            <a:pPr indent="0" lvl="0" marL="0" marR="0" rtl="0" algn="r">
              <a:lnSpc>
                <a:spcPct val="100000"/>
              </a:lnSpc>
              <a:spcBef>
                <a:spcPts val="0"/>
              </a:spcBef>
              <a:spcAft>
                <a:spcPts val="0"/>
              </a:spcAft>
              <a:buNone/>
            </a:pPr>
            <a:r>
              <a:t/>
            </a:r>
            <a:endParaRPr i="1">
              <a:solidFill>
                <a:srgbClr val="002060"/>
              </a:solidFill>
            </a:endParaRPr>
          </a:p>
          <a:p>
            <a:pPr indent="0" lvl="0" marL="0" marR="0" rtl="0" algn="r">
              <a:lnSpc>
                <a:spcPct val="100000"/>
              </a:lnSpc>
              <a:spcBef>
                <a:spcPts val="0"/>
              </a:spcBef>
              <a:spcAft>
                <a:spcPts val="0"/>
              </a:spcAft>
              <a:buNone/>
            </a:pPr>
            <a:r>
              <a:rPr i="1" lang="en-US">
                <a:solidFill>
                  <a:srgbClr val="1C6294"/>
                </a:solidFill>
                <a:latin typeface="Twentieth Century"/>
                <a:ea typeface="Twentieth Century"/>
                <a:cs typeface="Twentieth Century"/>
                <a:sym typeface="Twentieth Century"/>
              </a:rPr>
              <a:t>Autor: Ángel Collaguazo</a:t>
            </a:r>
            <a:r>
              <a:rPr b="0" i="0" lang="en-US" sz="1100" u="none" cap="none" strike="noStrike">
                <a:solidFill>
                  <a:srgbClr val="002060"/>
                </a:solidFill>
                <a:latin typeface="Arial"/>
                <a:ea typeface="Arial"/>
                <a:cs typeface="Arial"/>
                <a:sym typeface="Arial"/>
              </a:rPr>
              <a:t>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13"/>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642" name="Google Shape;642;p13"/>
          <p:cNvSpPr txBox="1"/>
          <p:nvPr>
            <p:ph type="title"/>
          </p:nvPr>
        </p:nvSpPr>
        <p:spPr>
          <a:xfrm>
            <a:off x="396241" y="310420"/>
            <a:ext cx="7482840" cy="553203"/>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b="1" lang="en-US" sz="2000">
                <a:solidFill>
                  <a:srgbClr val="002060"/>
                </a:solidFill>
              </a:rPr>
              <a:t>Introducción a los sistemas de gestión de bases de datos</a:t>
            </a:r>
            <a:endParaRPr/>
          </a:p>
        </p:txBody>
      </p:sp>
      <p:sp>
        <p:nvSpPr>
          <p:cNvPr id="643" name="Google Shape;643;p13"/>
          <p:cNvSpPr txBox="1"/>
          <p:nvPr/>
        </p:nvSpPr>
        <p:spPr>
          <a:xfrm>
            <a:off x="396240" y="1412875"/>
            <a:ext cx="7482840" cy="2317750"/>
          </a:xfrm>
          <a:prstGeom prst="rect">
            <a:avLst/>
          </a:prstGeom>
          <a:noFill/>
          <a:ln>
            <a:noFill/>
          </a:ln>
        </p:spPr>
        <p:txBody>
          <a:bodyPr anchorCtr="0" anchor="t" bIns="91425" lIns="91425" spcFirstLastPara="1" rIns="91425" wrap="square" tIns="91425">
            <a:noAutofit/>
          </a:bodyPr>
          <a:lstStyle/>
          <a:p>
            <a:pPr indent="-285750" lvl="0" marL="285750" marR="0" rtl="0" algn="just">
              <a:lnSpc>
                <a:spcPct val="100000"/>
              </a:lnSpc>
              <a:spcBef>
                <a:spcPts val="600"/>
              </a:spcBef>
              <a:spcAft>
                <a:spcPts val="0"/>
              </a:spcAft>
              <a:buClr>
                <a:schemeClr val="dk1"/>
              </a:buClr>
              <a:buSzPts val="2400"/>
              <a:buFont typeface="Noto Sans Symbols"/>
              <a:buChar char="▪"/>
            </a:pPr>
            <a:r>
              <a:rPr b="0" i="0" lang="en-US" sz="1600" u="none" cap="none" strike="noStrike">
                <a:solidFill>
                  <a:srgbClr val="000000"/>
                </a:solidFill>
                <a:latin typeface="Barlow Light"/>
                <a:ea typeface="Barlow Light"/>
                <a:cs typeface="Barlow Light"/>
                <a:sym typeface="Barlow Light"/>
              </a:rPr>
              <a:t>Hay una variedad de sistemas de administración de bases de datos disponibles para Linux. Estos incluyen sistemas de gestión de bases de datos de alto nivel comercial, como Oracle, DB2 de IBM y Sybase.</a:t>
            </a:r>
            <a:endParaRPr/>
          </a:p>
          <a:p>
            <a:pPr indent="-285750" lvl="0" marL="285750" marR="0" rtl="0" algn="just">
              <a:lnSpc>
                <a:spcPct val="100000"/>
              </a:lnSpc>
              <a:spcBef>
                <a:spcPts val="600"/>
              </a:spcBef>
              <a:spcAft>
                <a:spcPts val="0"/>
              </a:spcAft>
              <a:buClr>
                <a:schemeClr val="dk1"/>
              </a:buClr>
              <a:buSzPts val="2400"/>
              <a:buFont typeface="Noto Sans Symbols"/>
              <a:buChar char="▪"/>
            </a:pPr>
            <a:r>
              <a:rPr b="0" i="0" lang="en-US" sz="1600" u="none" cap="none" strike="noStrike">
                <a:solidFill>
                  <a:srgbClr val="000000"/>
                </a:solidFill>
                <a:latin typeface="Barlow Light"/>
                <a:ea typeface="Barlow Light"/>
                <a:cs typeface="Barlow Light"/>
                <a:sym typeface="Barlow Light"/>
              </a:rPr>
              <a:t>Las bases de datos de código abierto de Linux también están disponibles, como MySQL y PostgreSQL. Estos están entre los más utilizados en los sistemas Linux. La mayor parte de los sistemas de administración de base de datos disponibles para Linux, están diseñados para soportar grandes bases de datos relacionales.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315" name="Google Shape;315;p4"/>
          <p:cNvSpPr txBox="1"/>
          <p:nvPr/>
        </p:nvSpPr>
        <p:spPr>
          <a:xfrm>
            <a:off x="242131" y="121298"/>
            <a:ext cx="5138700" cy="53613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A5B0FE"/>
              </a:buClr>
              <a:buSzPts val="3000"/>
              <a:buFont typeface="Miriam Libre"/>
              <a:buNone/>
            </a:pPr>
            <a:r>
              <a:rPr b="1" i="0" lang="en-US" sz="2400" u="none" cap="none" strike="noStrike">
                <a:solidFill>
                  <a:srgbClr val="362C7C"/>
                </a:solidFill>
                <a:latin typeface="Miriam Libre"/>
                <a:ea typeface="Miriam Libre"/>
                <a:cs typeface="Miriam Libre"/>
                <a:sym typeface="Miriam Libre"/>
              </a:rPr>
              <a:t>Aplicaciones basadas en red</a:t>
            </a:r>
            <a:endParaRPr b="1" i="0" sz="1800" u="none" cap="none" strike="noStrike">
              <a:solidFill>
                <a:srgbClr val="362C7C"/>
              </a:solidFill>
              <a:latin typeface="Miriam Libre"/>
              <a:ea typeface="Miriam Libre"/>
              <a:cs typeface="Miriam Libre"/>
              <a:sym typeface="Miriam Libre"/>
            </a:endParaRPr>
          </a:p>
        </p:txBody>
      </p:sp>
      <p:pic>
        <p:nvPicPr>
          <p:cNvPr descr="A screenshot of a cell phone&#10;&#10;Description automatically generated" id="316" name="Google Shape;316;p4"/>
          <p:cNvPicPr preferRelativeResize="0"/>
          <p:nvPr/>
        </p:nvPicPr>
        <p:blipFill rotWithShape="1">
          <a:blip r:embed="rId3">
            <a:alphaModFix/>
          </a:blip>
          <a:srcRect b="0" l="0" r="0" t="0"/>
          <a:stretch/>
        </p:blipFill>
        <p:spPr>
          <a:xfrm>
            <a:off x="1145752" y="657431"/>
            <a:ext cx="5983112" cy="3812452"/>
          </a:xfrm>
          <a:prstGeom prst="rect">
            <a:avLst/>
          </a:prstGeom>
          <a:noFill/>
          <a:ln>
            <a:noFill/>
          </a:ln>
        </p:spPr>
      </p:pic>
      <p:sp>
        <p:nvSpPr>
          <p:cNvPr id="317" name="Google Shape;317;p4"/>
          <p:cNvSpPr/>
          <p:nvPr/>
        </p:nvSpPr>
        <p:spPr>
          <a:xfrm>
            <a:off x="2758565" y="4339078"/>
            <a:ext cx="2975495"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Barlow Light"/>
                <a:ea typeface="Barlow Light"/>
                <a:cs typeface="Barlow Light"/>
                <a:sym typeface="Barlow Light"/>
              </a:rPr>
              <a:t>Referencia: https://www.gns3.com/software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14"/>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649" name="Google Shape;649;p14"/>
          <p:cNvSpPr txBox="1"/>
          <p:nvPr/>
        </p:nvSpPr>
        <p:spPr>
          <a:xfrm>
            <a:off x="367351" y="873074"/>
            <a:ext cx="7406639" cy="2024063"/>
          </a:xfrm>
          <a:prstGeom prst="rect">
            <a:avLst/>
          </a:prstGeom>
          <a:noFill/>
          <a:ln>
            <a:noFill/>
          </a:ln>
        </p:spPr>
        <p:txBody>
          <a:bodyPr anchorCtr="0" anchor="t" bIns="45700" lIns="91425" spcFirstLastPara="1" rIns="91425" wrap="square" tIns="45700">
            <a:noAutofit/>
          </a:bodyPr>
          <a:lstStyle/>
          <a:p>
            <a:pPr indent="-285750" lvl="0" marL="285750" marR="0" rtl="0" algn="just">
              <a:lnSpc>
                <a:spcPct val="100000"/>
              </a:lnSpc>
              <a:spcBef>
                <a:spcPts val="0"/>
              </a:spcBef>
              <a:spcAft>
                <a:spcPts val="0"/>
              </a:spcAft>
              <a:buClr>
                <a:srgbClr val="000000"/>
              </a:buClr>
              <a:buSzPts val="2400"/>
              <a:buFont typeface="Noto Sans Symbols"/>
              <a:buChar char="▪"/>
            </a:pPr>
            <a:r>
              <a:rPr b="0" i="0" lang="en-US" sz="1600" u="none" cap="none" strike="noStrike">
                <a:solidFill>
                  <a:srgbClr val="000000"/>
                </a:solidFill>
                <a:latin typeface="Barlow Light"/>
                <a:ea typeface="Barlow Light"/>
                <a:cs typeface="Barlow Light"/>
                <a:sym typeface="Barlow Light"/>
              </a:rPr>
              <a:t>El propósito de una base de datos es ayudar a las personas a dar seguimiento a las cosas. Las aplicaciones clásicas de bases de datos se refieren al seguimiento de artículos tales como órdenes, clientes, empleos, empleados.</a:t>
            </a:r>
            <a:endParaRPr/>
          </a:p>
          <a:p>
            <a:pPr indent="-285750" lvl="0" marL="285750" marR="0" rtl="0" algn="just">
              <a:lnSpc>
                <a:spcPct val="100000"/>
              </a:lnSpc>
              <a:spcBef>
                <a:spcPts val="600"/>
              </a:spcBef>
              <a:spcAft>
                <a:spcPts val="0"/>
              </a:spcAft>
              <a:buClr>
                <a:srgbClr val="000000"/>
              </a:buClr>
              <a:buSzPts val="2400"/>
              <a:buFont typeface="Noto Sans Symbols"/>
              <a:buChar char="▪"/>
            </a:pPr>
            <a:r>
              <a:rPr b="0" i="0" lang="en-US" sz="1600" u="none" cap="none" strike="noStrike">
                <a:solidFill>
                  <a:srgbClr val="000000"/>
                </a:solidFill>
                <a:latin typeface="Barlow Light"/>
                <a:ea typeface="Barlow Light"/>
                <a:cs typeface="Barlow Light"/>
                <a:sym typeface="Barlow Light"/>
              </a:rPr>
              <a:t>El “DataBase Management System” (DBMS) procesa la base de datos, y lo utilizan tanto los programadores como los usuarios, quienes pueden ingresar al DBMS directa o indirectamente.</a:t>
            </a:r>
            <a:endParaRPr/>
          </a:p>
        </p:txBody>
      </p:sp>
      <p:sp>
        <p:nvSpPr>
          <p:cNvPr id="650" name="Google Shape;650;p14"/>
          <p:cNvSpPr txBox="1"/>
          <p:nvPr/>
        </p:nvSpPr>
        <p:spPr>
          <a:xfrm>
            <a:off x="411480" y="281618"/>
            <a:ext cx="7406639" cy="34417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2000" u="none" cap="none" strike="noStrike">
                <a:solidFill>
                  <a:srgbClr val="002060"/>
                </a:solidFill>
                <a:latin typeface="Miriam Libre"/>
                <a:ea typeface="Miriam Libre"/>
                <a:cs typeface="Miriam Libre"/>
                <a:sym typeface="Miriam Libre"/>
              </a:rPr>
              <a:t>Introducción a los sistemas de gestión de bases de datos</a:t>
            </a:r>
            <a:endParaRPr/>
          </a:p>
        </p:txBody>
      </p:sp>
      <p:pic>
        <p:nvPicPr>
          <p:cNvPr id="651" name="Google Shape;651;p14"/>
          <p:cNvPicPr preferRelativeResize="0"/>
          <p:nvPr/>
        </p:nvPicPr>
        <p:blipFill rotWithShape="1">
          <a:blip r:embed="rId3">
            <a:alphaModFix/>
          </a:blip>
          <a:srcRect b="11172" l="0" r="0" t="23908"/>
          <a:stretch/>
        </p:blipFill>
        <p:spPr>
          <a:xfrm>
            <a:off x="2350596" y="2651563"/>
            <a:ext cx="3440150" cy="1671822"/>
          </a:xfrm>
          <a:prstGeom prst="rect">
            <a:avLst/>
          </a:prstGeom>
          <a:noFill/>
          <a:ln>
            <a:noFill/>
          </a:ln>
        </p:spPr>
      </p:pic>
      <p:sp>
        <p:nvSpPr>
          <p:cNvPr id="652" name="Google Shape;652;p14"/>
          <p:cNvSpPr txBox="1"/>
          <p:nvPr/>
        </p:nvSpPr>
        <p:spPr>
          <a:xfrm>
            <a:off x="2350596" y="4444290"/>
            <a:ext cx="3611887" cy="25391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050" u="none" cap="none" strike="noStrike">
                <a:solidFill>
                  <a:srgbClr val="000000"/>
                </a:solidFill>
                <a:latin typeface="Arial"/>
                <a:ea typeface="Arial"/>
                <a:cs typeface="Arial"/>
                <a:sym typeface="Arial"/>
              </a:rPr>
              <a:t>Figura 3. </a:t>
            </a:r>
            <a:r>
              <a:rPr b="0" i="0" lang="en-US" sz="1050" u="none" cap="none" strike="noStrike">
                <a:solidFill>
                  <a:srgbClr val="000000"/>
                </a:solidFill>
                <a:latin typeface="Arial"/>
                <a:ea typeface="Arial"/>
                <a:cs typeface="Arial"/>
                <a:sym typeface="Arial"/>
              </a:rPr>
              <a:t>Componentes de un sistema de bases de datos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15"/>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658" name="Google Shape;658;p15"/>
          <p:cNvSpPr txBox="1"/>
          <p:nvPr/>
        </p:nvSpPr>
        <p:spPr>
          <a:xfrm>
            <a:off x="386056" y="1149005"/>
            <a:ext cx="7475838" cy="2423598"/>
          </a:xfrm>
          <a:prstGeom prst="rect">
            <a:avLst/>
          </a:prstGeom>
          <a:noFill/>
          <a:ln>
            <a:noFill/>
          </a:ln>
        </p:spPr>
        <p:txBody>
          <a:bodyPr anchorCtr="0" anchor="t" bIns="45700" lIns="91425" spcFirstLastPara="1" rIns="91425" wrap="square" tIns="45700">
            <a:noAutofit/>
          </a:bodyPr>
          <a:lstStyle/>
          <a:p>
            <a:pPr indent="-257175" lvl="0" marL="257175" marR="0" rtl="0" algn="just">
              <a:lnSpc>
                <a:spcPct val="100000"/>
              </a:lnSpc>
              <a:spcBef>
                <a:spcPts val="0"/>
              </a:spcBef>
              <a:spcAft>
                <a:spcPts val="0"/>
              </a:spcAft>
              <a:buClr>
                <a:srgbClr val="000000"/>
              </a:buClr>
              <a:buSzPts val="1500"/>
              <a:buFont typeface="Noto Sans Symbols"/>
              <a:buChar char="▪"/>
            </a:pPr>
            <a:r>
              <a:rPr b="0" i="0" lang="en-US" sz="1500" u="none" cap="none" strike="noStrike">
                <a:solidFill>
                  <a:schemeClr val="dk1"/>
                </a:solidFill>
                <a:latin typeface="Barlow Light"/>
                <a:ea typeface="Barlow Light"/>
                <a:cs typeface="Barlow Light"/>
                <a:sym typeface="Barlow Light"/>
              </a:rPr>
              <a:t>El ciclo de desarrollo de sistemas de bases de datos contiene los siguientes pasos:</a:t>
            </a:r>
            <a:endParaRPr/>
          </a:p>
          <a:p>
            <a:pPr indent="0" lvl="0" marL="0" marR="0" rtl="0" algn="just">
              <a:lnSpc>
                <a:spcPct val="100000"/>
              </a:lnSpc>
              <a:spcBef>
                <a:spcPts val="0"/>
              </a:spcBef>
              <a:spcAft>
                <a:spcPts val="0"/>
              </a:spcAft>
              <a:buNone/>
            </a:pPr>
            <a:r>
              <a:t/>
            </a:r>
            <a:endParaRPr b="0" i="0" sz="1500" u="none" cap="none" strike="noStrike">
              <a:solidFill>
                <a:schemeClr val="dk1"/>
              </a:solidFill>
              <a:latin typeface="Barlow Light"/>
              <a:ea typeface="Barlow Light"/>
              <a:cs typeface="Barlow Light"/>
              <a:sym typeface="Barlow Light"/>
            </a:endParaRPr>
          </a:p>
          <a:p>
            <a:pPr indent="-257175" lvl="1" marL="600075" marR="0" rtl="0" algn="just">
              <a:lnSpc>
                <a:spcPct val="100000"/>
              </a:lnSpc>
              <a:spcBef>
                <a:spcPts val="0"/>
              </a:spcBef>
              <a:spcAft>
                <a:spcPts val="0"/>
              </a:spcAft>
              <a:buClr>
                <a:srgbClr val="000000"/>
              </a:buClr>
              <a:buSzPts val="1500"/>
              <a:buFont typeface="Courier New"/>
              <a:buChar char="o"/>
            </a:pPr>
            <a:r>
              <a:rPr b="0" i="0" lang="en-US" sz="1500" u="none" cap="none" strike="noStrike">
                <a:solidFill>
                  <a:schemeClr val="dk1"/>
                </a:solidFill>
                <a:latin typeface="Barlow Light"/>
                <a:ea typeface="Barlow Light"/>
                <a:cs typeface="Barlow Light"/>
                <a:sym typeface="Barlow Light"/>
              </a:rPr>
              <a:t>Requerimientos: Pueden ser de 3 tipos de requerimientos escritos, verbales, formularios.</a:t>
            </a:r>
            <a:endParaRPr/>
          </a:p>
          <a:p>
            <a:pPr indent="-257175" lvl="1" marL="600075" marR="0" rtl="0" algn="just">
              <a:lnSpc>
                <a:spcPct val="100000"/>
              </a:lnSpc>
              <a:spcBef>
                <a:spcPts val="0"/>
              </a:spcBef>
              <a:spcAft>
                <a:spcPts val="0"/>
              </a:spcAft>
              <a:buClr>
                <a:srgbClr val="000000"/>
              </a:buClr>
              <a:buSzPts val="1500"/>
              <a:buFont typeface="Courier New"/>
              <a:buChar char="o"/>
            </a:pPr>
            <a:r>
              <a:rPr b="0" i="0" lang="en-US" sz="1500" u="none" cap="none" strike="noStrike">
                <a:solidFill>
                  <a:schemeClr val="dk1"/>
                </a:solidFill>
                <a:latin typeface="Barlow Light"/>
                <a:ea typeface="Barlow Light"/>
                <a:cs typeface="Barlow Light"/>
                <a:sym typeface="Barlow Light"/>
              </a:rPr>
              <a:t>Modelo lógico: Pueden existir varios métodos como jerárquico/árbol, red, relacional (modelo entidad relación), objeto, internet.</a:t>
            </a:r>
            <a:endParaRPr/>
          </a:p>
          <a:p>
            <a:pPr indent="-257175" lvl="1" marL="600075" marR="0" rtl="0" algn="just">
              <a:lnSpc>
                <a:spcPct val="100000"/>
              </a:lnSpc>
              <a:spcBef>
                <a:spcPts val="0"/>
              </a:spcBef>
              <a:spcAft>
                <a:spcPts val="0"/>
              </a:spcAft>
              <a:buClr>
                <a:srgbClr val="000000"/>
              </a:buClr>
              <a:buSzPts val="1500"/>
              <a:buFont typeface="Courier New"/>
              <a:buChar char="o"/>
            </a:pPr>
            <a:r>
              <a:rPr b="0" i="0" lang="en-US" sz="1500" u="none" cap="none" strike="noStrike">
                <a:solidFill>
                  <a:schemeClr val="dk1"/>
                </a:solidFill>
                <a:latin typeface="Barlow Light"/>
                <a:ea typeface="Barlow Light"/>
                <a:cs typeface="Barlow Light"/>
                <a:sym typeface="Barlow Light"/>
              </a:rPr>
              <a:t>Modelo físico</a:t>
            </a:r>
            <a:endParaRPr/>
          </a:p>
          <a:p>
            <a:pPr indent="-257175" lvl="1" marL="600075" marR="0" rtl="0" algn="just">
              <a:lnSpc>
                <a:spcPct val="100000"/>
              </a:lnSpc>
              <a:spcBef>
                <a:spcPts val="0"/>
              </a:spcBef>
              <a:spcAft>
                <a:spcPts val="0"/>
              </a:spcAft>
              <a:buClr>
                <a:srgbClr val="000000"/>
              </a:buClr>
              <a:buSzPts val="1500"/>
              <a:buFont typeface="Courier New"/>
              <a:buChar char="o"/>
            </a:pPr>
            <a:r>
              <a:rPr b="0" i="0" lang="en-US" sz="1500" u="none" cap="none" strike="noStrike">
                <a:solidFill>
                  <a:schemeClr val="dk1"/>
                </a:solidFill>
                <a:latin typeface="Barlow Light"/>
                <a:ea typeface="Barlow Light"/>
                <a:cs typeface="Barlow Light"/>
                <a:sym typeface="Barlow Light"/>
              </a:rPr>
              <a:t>Desarrollo</a:t>
            </a:r>
            <a:endParaRPr/>
          </a:p>
          <a:p>
            <a:pPr indent="-257175" lvl="1" marL="600075" marR="0" rtl="0" algn="just">
              <a:lnSpc>
                <a:spcPct val="100000"/>
              </a:lnSpc>
              <a:spcBef>
                <a:spcPts val="0"/>
              </a:spcBef>
              <a:spcAft>
                <a:spcPts val="0"/>
              </a:spcAft>
              <a:buClr>
                <a:srgbClr val="000000"/>
              </a:buClr>
              <a:buSzPts val="1500"/>
              <a:buFont typeface="Courier New"/>
              <a:buChar char="o"/>
            </a:pPr>
            <a:r>
              <a:rPr b="0" i="0" lang="en-US" sz="1500" u="none" cap="none" strike="noStrike">
                <a:solidFill>
                  <a:schemeClr val="dk1"/>
                </a:solidFill>
                <a:latin typeface="Barlow Light"/>
                <a:ea typeface="Barlow Light"/>
                <a:cs typeface="Barlow Light"/>
                <a:sym typeface="Barlow Light"/>
              </a:rPr>
              <a:t>Implantación</a:t>
            </a:r>
            <a:endParaRPr/>
          </a:p>
          <a:p>
            <a:pPr indent="-257175" lvl="1" marL="600075" marR="0" rtl="0" algn="just">
              <a:lnSpc>
                <a:spcPct val="100000"/>
              </a:lnSpc>
              <a:spcBef>
                <a:spcPts val="0"/>
              </a:spcBef>
              <a:spcAft>
                <a:spcPts val="0"/>
              </a:spcAft>
              <a:buClr>
                <a:srgbClr val="000000"/>
              </a:buClr>
              <a:buSzPts val="1500"/>
              <a:buFont typeface="Courier New"/>
              <a:buChar char="o"/>
            </a:pPr>
            <a:r>
              <a:rPr b="0" i="0" lang="en-US" sz="1500" u="none" cap="none" strike="noStrike">
                <a:solidFill>
                  <a:schemeClr val="dk1"/>
                </a:solidFill>
                <a:latin typeface="Barlow Light"/>
                <a:ea typeface="Barlow Light"/>
                <a:cs typeface="Barlow Light"/>
                <a:sym typeface="Barlow Light"/>
              </a:rPr>
              <a:t>Retroalimentación</a:t>
            </a:r>
            <a:endParaRPr/>
          </a:p>
          <a:p>
            <a:pPr indent="-161925" lvl="1" marL="600075" marR="0" rtl="0" algn="just">
              <a:lnSpc>
                <a:spcPct val="100000"/>
              </a:lnSpc>
              <a:spcBef>
                <a:spcPts val="0"/>
              </a:spcBef>
              <a:spcAft>
                <a:spcPts val="0"/>
              </a:spcAft>
              <a:buClr>
                <a:srgbClr val="000000"/>
              </a:buClr>
              <a:buSzPts val="1500"/>
              <a:buFont typeface="Courier New"/>
              <a:buNone/>
            </a:pPr>
            <a:r>
              <a:t/>
            </a:r>
            <a:endParaRPr b="0" i="0" sz="1500" u="none" cap="none" strike="noStrike">
              <a:solidFill>
                <a:schemeClr val="dk1"/>
              </a:solidFill>
              <a:latin typeface="Barlow Light"/>
              <a:ea typeface="Barlow Light"/>
              <a:cs typeface="Barlow Light"/>
              <a:sym typeface="Barlow Light"/>
            </a:endParaRPr>
          </a:p>
          <a:p>
            <a:pPr indent="0" lvl="0" marL="0" marR="0" rtl="0" algn="just">
              <a:lnSpc>
                <a:spcPct val="100000"/>
              </a:lnSpc>
              <a:spcBef>
                <a:spcPts val="0"/>
              </a:spcBef>
              <a:spcAft>
                <a:spcPts val="0"/>
              </a:spcAft>
              <a:buNone/>
            </a:pPr>
            <a:r>
              <a:t/>
            </a:r>
            <a:endParaRPr b="0" i="0" sz="1500" u="none" cap="none" strike="noStrike">
              <a:solidFill>
                <a:schemeClr val="dk1"/>
              </a:solidFill>
              <a:latin typeface="Barlow Light"/>
              <a:ea typeface="Barlow Light"/>
              <a:cs typeface="Barlow Light"/>
              <a:sym typeface="Barlow Light"/>
            </a:endParaRPr>
          </a:p>
        </p:txBody>
      </p:sp>
      <p:sp>
        <p:nvSpPr>
          <p:cNvPr id="659" name="Google Shape;659;p15"/>
          <p:cNvSpPr txBox="1"/>
          <p:nvPr/>
        </p:nvSpPr>
        <p:spPr>
          <a:xfrm>
            <a:off x="386056" y="362975"/>
            <a:ext cx="7475838" cy="34417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2000" u="none" cap="none" strike="noStrike">
                <a:solidFill>
                  <a:srgbClr val="002060"/>
                </a:solidFill>
                <a:latin typeface="Miriam Libre"/>
                <a:ea typeface="Miriam Libre"/>
                <a:cs typeface="Miriam Libre"/>
                <a:sym typeface="Miriam Libre"/>
              </a:rPr>
              <a:t>Introducción a los sistemas de gestión de bases de datos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16"/>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665" name="Google Shape;665;p16"/>
          <p:cNvSpPr txBox="1"/>
          <p:nvPr/>
        </p:nvSpPr>
        <p:spPr>
          <a:xfrm>
            <a:off x="469215" y="1304421"/>
            <a:ext cx="7386312" cy="1702593"/>
          </a:xfrm>
          <a:prstGeom prst="rect">
            <a:avLst/>
          </a:prstGeom>
          <a:noFill/>
          <a:ln>
            <a:noFill/>
          </a:ln>
        </p:spPr>
        <p:txBody>
          <a:bodyPr anchorCtr="0" anchor="t" bIns="45700" lIns="91425" spcFirstLastPara="1" rIns="91425" wrap="square" tIns="45700">
            <a:noAutofit/>
          </a:bodyPr>
          <a:lstStyle/>
          <a:p>
            <a:pPr indent="-285750" lvl="0" marL="285750" marR="0" rtl="0" algn="just">
              <a:lnSpc>
                <a:spcPct val="100000"/>
              </a:lnSpc>
              <a:spcBef>
                <a:spcPts val="0"/>
              </a:spcBef>
              <a:spcAft>
                <a:spcPts val="0"/>
              </a:spcAft>
              <a:buClr>
                <a:srgbClr val="000000"/>
              </a:buClr>
              <a:buSzPts val="2400"/>
              <a:buFont typeface="Noto Sans Symbols"/>
              <a:buChar char="▪"/>
            </a:pPr>
            <a:r>
              <a:rPr b="0" i="0" lang="en-US" sz="1600" u="none" cap="none" strike="noStrike">
                <a:solidFill>
                  <a:srgbClr val="000000"/>
                </a:solidFill>
                <a:latin typeface="Barlow Light"/>
                <a:ea typeface="Barlow Light"/>
                <a:cs typeface="Barlow Light"/>
                <a:sym typeface="Barlow Light"/>
              </a:rPr>
              <a:t>Los elementos claves del modelo entidad-relación son entidades, atributos y relaciones.</a:t>
            </a:r>
            <a:endParaRPr/>
          </a:p>
          <a:p>
            <a:pPr indent="0" lvl="0" marL="0" marR="0" rtl="0" algn="just">
              <a:lnSpc>
                <a:spcPct val="100000"/>
              </a:lnSpc>
              <a:spcBef>
                <a:spcPts val="0"/>
              </a:spcBef>
              <a:spcAft>
                <a:spcPts val="0"/>
              </a:spcAft>
              <a:buNone/>
            </a:pPr>
            <a:r>
              <a:t/>
            </a:r>
            <a:endParaRPr b="0" i="0" sz="1500" u="none" cap="none" strike="noStrike">
              <a:solidFill>
                <a:schemeClr val="dk1"/>
              </a:solidFill>
              <a:latin typeface="Barlow Light"/>
              <a:ea typeface="Barlow Light"/>
              <a:cs typeface="Barlow Light"/>
              <a:sym typeface="Barlow Light"/>
            </a:endParaRPr>
          </a:p>
          <a:p>
            <a:pPr indent="-257175" lvl="1" marL="600075" marR="0" rtl="0" algn="just">
              <a:lnSpc>
                <a:spcPct val="100000"/>
              </a:lnSpc>
              <a:spcBef>
                <a:spcPts val="0"/>
              </a:spcBef>
              <a:spcAft>
                <a:spcPts val="0"/>
              </a:spcAft>
              <a:buClr>
                <a:schemeClr val="dk1"/>
              </a:buClr>
              <a:buSzPts val="1500"/>
              <a:buFont typeface="Courier New"/>
              <a:buChar char="o"/>
            </a:pPr>
            <a:r>
              <a:rPr b="0" i="0" lang="en-US" sz="1500" u="none" cap="none" strike="noStrike">
                <a:solidFill>
                  <a:schemeClr val="dk1"/>
                </a:solidFill>
                <a:latin typeface="Barlow Light"/>
                <a:ea typeface="Barlow Light"/>
                <a:cs typeface="Barlow Light"/>
                <a:sym typeface="Barlow Light"/>
              </a:rPr>
              <a:t>Entidad: Es un objeto sobre el cual se requiere mantener o almacenar información. Ejemplos: facultad, alumno, materia, ciudad, item. Los tipos de entidades son: sujeto (empleado), objeto (articulo), evento (pedido), lugar (pais).</a:t>
            </a:r>
            <a:endParaRPr/>
          </a:p>
          <a:p>
            <a:pPr indent="0" lvl="0" marL="0" marR="0" rtl="0" algn="just">
              <a:lnSpc>
                <a:spcPct val="100000"/>
              </a:lnSpc>
              <a:spcBef>
                <a:spcPts val="0"/>
              </a:spcBef>
              <a:spcAft>
                <a:spcPts val="0"/>
              </a:spcAft>
              <a:buNone/>
            </a:pPr>
            <a:r>
              <a:t/>
            </a:r>
            <a:endParaRPr b="0" i="0" sz="1500" u="none" cap="none" strike="noStrike">
              <a:solidFill>
                <a:schemeClr val="dk1"/>
              </a:solidFill>
              <a:latin typeface="Barlow Light"/>
              <a:ea typeface="Barlow Light"/>
              <a:cs typeface="Barlow Light"/>
              <a:sym typeface="Barlow Light"/>
            </a:endParaRPr>
          </a:p>
        </p:txBody>
      </p:sp>
      <p:sp>
        <p:nvSpPr>
          <p:cNvPr id="666" name="Google Shape;666;p16"/>
          <p:cNvSpPr txBox="1"/>
          <p:nvPr/>
        </p:nvSpPr>
        <p:spPr>
          <a:xfrm>
            <a:off x="510778" y="257246"/>
            <a:ext cx="6622255" cy="47276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2000" u="none" cap="none" strike="noStrike">
                <a:solidFill>
                  <a:srgbClr val="002060"/>
                </a:solidFill>
                <a:latin typeface="Miriam Libre"/>
                <a:ea typeface="Miriam Libre"/>
                <a:cs typeface="Miriam Libre"/>
                <a:sym typeface="Miriam Libre"/>
              </a:rPr>
              <a:t>Modelo lógico</a:t>
            </a:r>
            <a:endParaRPr/>
          </a:p>
          <a:p>
            <a:pPr indent="0" lvl="0" marL="0" marR="0" rtl="0" algn="l">
              <a:lnSpc>
                <a:spcPct val="100000"/>
              </a:lnSpc>
              <a:spcBef>
                <a:spcPts val="0"/>
              </a:spcBef>
              <a:spcAft>
                <a:spcPts val="0"/>
              </a:spcAft>
              <a:buNone/>
            </a:pPr>
            <a:r>
              <a:rPr b="1" i="0" lang="en-US" sz="2000" u="none" cap="none" strike="noStrike">
                <a:solidFill>
                  <a:srgbClr val="002060"/>
                </a:solidFill>
                <a:latin typeface="Miriam Libre"/>
                <a:ea typeface="Miriam Libre"/>
                <a:cs typeface="Miriam Libre"/>
                <a:sym typeface="Miriam Libre"/>
              </a:rPr>
              <a:t>Modelo entidad/relación</a:t>
            </a:r>
            <a:endParaRPr/>
          </a:p>
        </p:txBody>
      </p:sp>
      <p:graphicFrame>
        <p:nvGraphicFramePr>
          <p:cNvPr id="667" name="Google Shape;667;p16"/>
          <p:cNvGraphicFramePr/>
          <p:nvPr/>
        </p:nvGraphicFramePr>
        <p:xfrm>
          <a:off x="1504776" y="3436142"/>
          <a:ext cx="3000000" cy="3000000"/>
        </p:xfrm>
        <a:graphic>
          <a:graphicData uri="http://schemas.openxmlformats.org/drawingml/2006/table">
            <a:tbl>
              <a:tblPr bandRow="1" firstRow="1">
                <a:noFill/>
                <a:tableStyleId>{449B397B-DC06-4172-8F9E-2C7822CDC5FB}</a:tableStyleId>
              </a:tblPr>
              <a:tblGrid>
                <a:gridCol w="1535900"/>
              </a:tblGrid>
              <a:tr h="278125">
                <a:tc>
                  <a:txBody>
                    <a:bodyPr/>
                    <a:lstStyle/>
                    <a:p>
                      <a:pPr indent="0" lvl="0" marL="0" marR="0" rtl="0" algn="ctr">
                        <a:lnSpc>
                          <a:spcPct val="100000"/>
                        </a:lnSpc>
                        <a:spcBef>
                          <a:spcPts val="0"/>
                        </a:spcBef>
                        <a:spcAft>
                          <a:spcPts val="0"/>
                        </a:spcAft>
                        <a:buNone/>
                      </a:pPr>
                      <a:r>
                        <a:rPr b="1" lang="en-US" sz="1100" u="none" cap="none" strike="noStrike">
                          <a:latin typeface="Barlow Light"/>
                          <a:ea typeface="Barlow Light"/>
                          <a:cs typeface="Barlow Light"/>
                          <a:sym typeface="Barlow Light"/>
                        </a:rPr>
                        <a:t>FACULTAD</a:t>
                      </a:r>
                      <a:endParaRPr/>
                    </a:p>
                  </a:txBody>
                  <a:tcPr marT="34300" marB="34300" marR="68575" marL="68575">
                    <a:solidFill>
                      <a:schemeClr val="lt1"/>
                    </a:solidFill>
                  </a:tcPr>
                </a:tc>
              </a:tr>
            </a:tbl>
          </a:graphicData>
        </a:graphic>
      </p:graphicFrame>
      <p:graphicFrame>
        <p:nvGraphicFramePr>
          <p:cNvPr id="668" name="Google Shape;668;p16"/>
          <p:cNvGraphicFramePr/>
          <p:nvPr/>
        </p:nvGraphicFramePr>
        <p:xfrm>
          <a:off x="3568170" y="3438787"/>
          <a:ext cx="3000000" cy="3000000"/>
        </p:xfrm>
        <a:graphic>
          <a:graphicData uri="http://schemas.openxmlformats.org/drawingml/2006/table">
            <a:tbl>
              <a:tblPr bandRow="1" firstRow="1">
                <a:noFill/>
                <a:tableStyleId>{449B397B-DC06-4172-8F9E-2C7822CDC5FB}</a:tableStyleId>
              </a:tblPr>
              <a:tblGrid>
                <a:gridCol w="1535900"/>
              </a:tblGrid>
              <a:tr h="278125">
                <a:tc>
                  <a:txBody>
                    <a:bodyPr/>
                    <a:lstStyle/>
                    <a:p>
                      <a:pPr indent="0" lvl="0" marL="0" marR="0" rtl="0" algn="ctr">
                        <a:lnSpc>
                          <a:spcPct val="100000"/>
                        </a:lnSpc>
                        <a:spcBef>
                          <a:spcPts val="0"/>
                        </a:spcBef>
                        <a:spcAft>
                          <a:spcPts val="0"/>
                        </a:spcAft>
                        <a:buNone/>
                      </a:pPr>
                      <a:r>
                        <a:rPr b="1" lang="en-US" sz="1100" u="none" cap="none" strike="noStrike">
                          <a:latin typeface="Barlow Light"/>
                          <a:ea typeface="Barlow Light"/>
                          <a:cs typeface="Barlow Light"/>
                          <a:sym typeface="Barlow Light"/>
                        </a:rPr>
                        <a:t>CARRERA</a:t>
                      </a:r>
                      <a:endParaRPr/>
                    </a:p>
                  </a:txBody>
                  <a:tcPr marT="34300" marB="34300" marR="68575" marL="68575">
                    <a:solidFill>
                      <a:schemeClr val="lt1"/>
                    </a:solidFill>
                  </a:tcPr>
                </a:tc>
              </a:tr>
            </a:tbl>
          </a:graphicData>
        </a:graphic>
      </p:graphicFrame>
      <p:graphicFrame>
        <p:nvGraphicFramePr>
          <p:cNvPr id="669" name="Google Shape;669;p16"/>
          <p:cNvGraphicFramePr/>
          <p:nvPr/>
        </p:nvGraphicFramePr>
        <p:xfrm>
          <a:off x="5604132" y="3436143"/>
          <a:ext cx="3000000" cy="3000000"/>
        </p:xfrm>
        <a:graphic>
          <a:graphicData uri="http://schemas.openxmlformats.org/drawingml/2006/table">
            <a:tbl>
              <a:tblPr bandRow="1" firstRow="1">
                <a:noFill/>
                <a:tableStyleId>{449B397B-DC06-4172-8F9E-2C7822CDC5FB}</a:tableStyleId>
              </a:tblPr>
              <a:tblGrid>
                <a:gridCol w="1535900"/>
              </a:tblGrid>
              <a:tr h="278125">
                <a:tc>
                  <a:txBody>
                    <a:bodyPr/>
                    <a:lstStyle/>
                    <a:p>
                      <a:pPr indent="0" lvl="0" marL="0" marR="0" rtl="0" algn="ctr">
                        <a:lnSpc>
                          <a:spcPct val="100000"/>
                        </a:lnSpc>
                        <a:spcBef>
                          <a:spcPts val="0"/>
                        </a:spcBef>
                        <a:spcAft>
                          <a:spcPts val="0"/>
                        </a:spcAft>
                        <a:buNone/>
                      </a:pPr>
                      <a:r>
                        <a:rPr b="1" lang="en-US" sz="1100" u="none" cap="none" strike="noStrike">
                          <a:latin typeface="Barlow Light"/>
                          <a:ea typeface="Barlow Light"/>
                          <a:cs typeface="Barlow Light"/>
                          <a:sym typeface="Barlow Light"/>
                        </a:rPr>
                        <a:t>MATERIA</a:t>
                      </a:r>
                      <a:endParaRPr/>
                    </a:p>
                  </a:txBody>
                  <a:tcPr marT="34300" marB="34300" marR="68575" marL="68575">
                    <a:solidFill>
                      <a:schemeClr val="lt1"/>
                    </a:solidFill>
                  </a:tcPr>
                </a:tc>
              </a:tr>
            </a:tbl>
          </a:graphicData>
        </a:graphic>
      </p:graphicFrame>
      <p:sp>
        <p:nvSpPr>
          <p:cNvPr id="670" name="Google Shape;670;p16"/>
          <p:cNvSpPr txBox="1"/>
          <p:nvPr/>
        </p:nvSpPr>
        <p:spPr>
          <a:xfrm>
            <a:off x="3669418" y="4004993"/>
            <a:ext cx="1327607" cy="253916"/>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1" i="0" lang="en-US" sz="1050" u="none" cap="none" strike="noStrike">
                <a:solidFill>
                  <a:srgbClr val="000000"/>
                </a:solidFill>
                <a:latin typeface="Barlow Light"/>
                <a:ea typeface="Barlow Light"/>
                <a:cs typeface="Barlow Light"/>
                <a:sym typeface="Barlow Light"/>
              </a:rPr>
              <a:t>Figura 4. </a:t>
            </a:r>
            <a:r>
              <a:rPr b="0" i="0" lang="en-US" sz="1050" u="none" cap="none" strike="noStrike">
                <a:solidFill>
                  <a:srgbClr val="000000"/>
                </a:solidFill>
                <a:latin typeface="Barlow Light"/>
                <a:ea typeface="Barlow Light"/>
                <a:cs typeface="Barlow Light"/>
                <a:sym typeface="Barlow Light"/>
              </a:rPr>
              <a:t>Entidades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17"/>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676" name="Google Shape;676;p17"/>
          <p:cNvSpPr txBox="1"/>
          <p:nvPr/>
        </p:nvSpPr>
        <p:spPr>
          <a:xfrm>
            <a:off x="513409" y="1134135"/>
            <a:ext cx="7258991" cy="614745"/>
          </a:xfrm>
          <a:prstGeom prst="rect">
            <a:avLst/>
          </a:prstGeom>
          <a:noFill/>
          <a:ln>
            <a:noFill/>
          </a:ln>
        </p:spPr>
        <p:txBody>
          <a:bodyPr anchorCtr="0" anchor="t" bIns="45700" lIns="91425" spcFirstLastPara="1" rIns="91425" wrap="square" tIns="45700">
            <a:noAutofit/>
          </a:bodyPr>
          <a:lstStyle/>
          <a:p>
            <a:pPr indent="-285750" lvl="0" marL="285750" marR="0" rtl="0" algn="just">
              <a:lnSpc>
                <a:spcPct val="100000"/>
              </a:lnSpc>
              <a:spcBef>
                <a:spcPts val="0"/>
              </a:spcBef>
              <a:spcAft>
                <a:spcPts val="0"/>
              </a:spcAft>
              <a:buClr>
                <a:srgbClr val="000000"/>
              </a:buClr>
              <a:buSzPts val="2400"/>
              <a:buFont typeface="Noto Sans Symbols"/>
              <a:buChar char="▪"/>
            </a:pPr>
            <a:r>
              <a:rPr b="0" i="0" lang="en-US" sz="1600" u="none" cap="none" strike="noStrike">
                <a:solidFill>
                  <a:srgbClr val="000000"/>
                </a:solidFill>
                <a:latin typeface="Barlow Light"/>
                <a:ea typeface="Barlow Light"/>
                <a:cs typeface="Barlow Light"/>
                <a:sym typeface="Barlow Light"/>
              </a:rPr>
              <a:t>Atributo: Las entidades tienen atributos o propiedades, como a veces se les llama, que describen las características de la entidad. Por ejemplo: </a:t>
            </a:r>
            <a:endParaRPr/>
          </a:p>
          <a:p>
            <a:pPr indent="-161925" lvl="0" marL="257175" marR="0" rtl="0" algn="just">
              <a:lnSpc>
                <a:spcPct val="100000"/>
              </a:lnSpc>
              <a:spcBef>
                <a:spcPts val="0"/>
              </a:spcBef>
              <a:spcAft>
                <a:spcPts val="0"/>
              </a:spcAft>
              <a:buClr>
                <a:srgbClr val="000000"/>
              </a:buClr>
              <a:buSzPts val="1500"/>
              <a:buFont typeface="Noto Sans Symbols"/>
              <a:buNone/>
            </a:pPr>
            <a:r>
              <a:t/>
            </a:r>
            <a:endParaRPr b="0" i="0" sz="1500" u="none" cap="none" strike="noStrike">
              <a:solidFill>
                <a:schemeClr val="dk1"/>
              </a:solidFill>
              <a:latin typeface="Barlow Light"/>
              <a:ea typeface="Barlow Light"/>
              <a:cs typeface="Barlow Light"/>
              <a:sym typeface="Barlow Light"/>
            </a:endParaRPr>
          </a:p>
        </p:txBody>
      </p:sp>
      <p:graphicFrame>
        <p:nvGraphicFramePr>
          <p:cNvPr id="677" name="Google Shape;677;p17"/>
          <p:cNvGraphicFramePr/>
          <p:nvPr/>
        </p:nvGraphicFramePr>
        <p:xfrm>
          <a:off x="1368460" y="2134565"/>
          <a:ext cx="3000000" cy="3000000"/>
        </p:xfrm>
        <a:graphic>
          <a:graphicData uri="http://schemas.openxmlformats.org/drawingml/2006/table">
            <a:tbl>
              <a:tblPr bandRow="1" firstRow="1">
                <a:noFill/>
                <a:tableStyleId>{449B397B-DC06-4172-8F9E-2C7822CDC5FB}</a:tableStyleId>
              </a:tblPr>
              <a:tblGrid>
                <a:gridCol w="1535900"/>
              </a:tblGrid>
              <a:tr h="278125">
                <a:tc>
                  <a:txBody>
                    <a:bodyPr/>
                    <a:lstStyle/>
                    <a:p>
                      <a:pPr indent="0" lvl="0" marL="0" marR="0" rtl="0" algn="ctr">
                        <a:lnSpc>
                          <a:spcPct val="100000"/>
                        </a:lnSpc>
                        <a:spcBef>
                          <a:spcPts val="0"/>
                        </a:spcBef>
                        <a:spcAft>
                          <a:spcPts val="0"/>
                        </a:spcAft>
                        <a:buNone/>
                      </a:pPr>
                      <a:r>
                        <a:rPr b="1" lang="en-US" sz="1100" u="none" cap="none" strike="noStrike">
                          <a:latin typeface="Barlow Light"/>
                          <a:ea typeface="Barlow Light"/>
                          <a:cs typeface="Barlow Light"/>
                          <a:sym typeface="Barlow Light"/>
                        </a:rPr>
                        <a:t>FACULTAD</a:t>
                      </a:r>
                      <a:endParaRPr/>
                    </a:p>
                  </a:txBody>
                  <a:tcPr marT="34300" marB="34300" marR="68575" marL="68575">
                    <a:solidFill>
                      <a:schemeClr val="lt1"/>
                    </a:solidFill>
                  </a:tcPr>
                </a:tc>
              </a:tr>
              <a:tr h="278125">
                <a:tc>
                  <a:txBody>
                    <a:bodyPr/>
                    <a:lstStyle/>
                    <a:p>
                      <a:pPr indent="0" lvl="0" marL="0" marR="0" rtl="0" algn="l">
                        <a:lnSpc>
                          <a:spcPct val="100000"/>
                        </a:lnSpc>
                        <a:spcBef>
                          <a:spcPts val="0"/>
                        </a:spcBef>
                        <a:spcAft>
                          <a:spcPts val="0"/>
                        </a:spcAft>
                        <a:buNone/>
                      </a:pPr>
                      <a:r>
                        <a:rPr lang="en-US" sz="1100" u="none" cap="none" strike="noStrike">
                          <a:latin typeface="Barlow Light"/>
                          <a:ea typeface="Barlow Light"/>
                          <a:cs typeface="Barlow Light"/>
                          <a:sym typeface="Barlow Light"/>
                        </a:rPr>
                        <a:t>CodFacultad</a:t>
                      </a:r>
                      <a:endParaRPr sz="1100" u="none" cap="none" strike="noStrike">
                        <a:latin typeface="Barlow Light"/>
                        <a:ea typeface="Barlow Light"/>
                        <a:cs typeface="Barlow Light"/>
                        <a:sym typeface="Barlow Light"/>
                      </a:endParaRPr>
                    </a:p>
                  </a:txBody>
                  <a:tcPr marT="34300" marB="34300" marR="68575" marL="68575">
                    <a:solidFill>
                      <a:schemeClr val="lt1"/>
                    </a:solidFill>
                  </a:tcPr>
                </a:tc>
              </a:tr>
              <a:tr h="278125">
                <a:tc>
                  <a:txBody>
                    <a:bodyPr/>
                    <a:lstStyle/>
                    <a:p>
                      <a:pPr indent="0" lvl="0" marL="0" marR="0" rtl="0" algn="l">
                        <a:lnSpc>
                          <a:spcPct val="100000"/>
                        </a:lnSpc>
                        <a:spcBef>
                          <a:spcPts val="0"/>
                        </a:spcBef>
                        <a:spcAft>
                          <a:spcPts val="0"/>
                        </a:spcAft>
                        <a:buNone/>
                      </a:pPr>
                      <a:r>
                        <a:rPr lang="en-US" sz="1100" u="none" cap="none" strike="noStrike">
                          <a:latin typeface="Barlow Light"/>
                          <a:ea typeface="Barlow Light"/>
                          <a:cs typeface="Barlow Light"/>
                          <a:sym typeface="Barlow Light"/>
                        </a:rPr>
                        <a:t>NomFacultad</a:t>
                      </a:r>
                      <a:endParaRPr sz="1100" u="none" cap="none" strike="noStrike">
                        <a:latin typeface="Barlow Light"/>
                        <a:ea typeface="Barlow Light"/>
                        <a:cs typeface="Barlow Light"/>
                        <a:sym typeface="Barlow Light"/>
                      </a:endParaRPr>
                    </a:p>
                  </a:txBody>
                  <a:tcPr marT="34300" marB="34300" marR="68575" marL="68575">
                    <a:solidFill>
                      <a:schemeClr val="lt1"/>
                    </a:solidFill>
                  </a:tcPr>
                </a:tc>
              </a:tr>
              <a:tr h="278125">
                <a:tc>
                  <a:txBody>
                    <a:bodyPr/>
                    <a:lstStyle/>
                    <a:p>
                      <a:pPr indent="0" lvl="0" marL="0" marR="0" rtl="0" algn="l">
                        <a:lnSpc>
                          <a:spcPct val="100000"/>
                        </a:lnSpc>
                        <a:spcBef>
                          <a:spcPts val="0"/>
                        </a:spcBef>
                        <a:spcAft>
                          <a:spcPts val="0"/>
                        </a:spcAft>
                        <a:buNone/>
                      </a:pPr>
                      <a:r>
                        <a:rPr lang="en-US" sz="1100" u="none" cap="none" strike="noStrike">
                          <a:latin typeface="Barlow Light"/>
                          <a:ea typeface="Barlow Light"/>
                          <a:cs typeface="Barlow Light"/>
                          <a:sym typeface="Barlow Light"/>
                        </a:rPr>
                        <a:t>Decano</a:t>
                      </a:r>
                      <a:endParaRPr/>
                    </a:p>
                  </a:txBody>
                  <a:tcPr marT="34300" marB="34300" marR="68575" marL="68575">
                    <a:solidFill>
                      <a:schemeClr val="lt1"/>
                    </a:solidFill>
                  </a:tcPr>
                </a:tc>
              </a:tr>
              <a:tr h="278125">
                <a:tc>
                  <a:txBody>
                    <a:bodyPr/>
                    <a:lstStyle/>
                    <a:p>
                      <a:pPr indent="0" lvl="0" marL="0" marR="0" rtl="0" algn="l">
                        <a:lnSpc>
                          <a:spcPct val="100000"/>
                        </a:lnSpc>
                        <a:spcBef>
                          <a:spcPts val="0"/>
                        </a:spcBef>
                        <a:spcAft>
                          <a:spcPts val="0"/>
                        </a:spcAft>
                        <a:buNone/>
                      </a:pPr>
                      <a:r>
                        <a:rPr lang="en-US" sz="1100" u="none" cap="none" strike="noStrike">
                          <a:latin typeface="Barlow Light"/>
                          <a:ea typeface="Barlow Light"/>
                          <a:cs typeface="Barlow Light"/>
                          <a:sym typeface="Barlow Light"/>
                        </a:rPr>
                        <a:t>FechaCreacion</a:t>
                      </a:r>
                      <a:endParaRPr sz="1100" u="none" cap="none" strike="noStrike">
                        <a:latin typeface="Barlow Light"/>
                        <a:ea typeface="Barlow Light"/>
                        <a:cs typeface="Barlow Light"/>
                        <a:sym typeface="Barlow Light"/>
                      </a:endParaRPr>
                    </a:p>
                  </a:txBody>
                  <a:tcPr marT="34300" marB="34300" marR="68575" marL="68575">
                    <a:solidFill>
                      <a:schemeClr val="lt1"/>
                    </a:solidFill>
                  </a:tcPr>
                </a:tc>
              </a:tr>
              <a:tr h="278125">
                <a:tc>
                  <a:txBody>
                    <a:bodyPr/>
                    <a:lstStyle/>
                    <a:p>
                      <a:pPr indent="0" lvl="0" marL="0" marR="0" rtl="0" algn="l">
                        <a:lnSpc>
                          <a:spcPct val="100000"/>
                        </a:lnSpc>
                        <a:spcBef>
                          <a:spcPts val="0"/>
                        </a:spcBef>
                        <a:spcAft>
                          <a:spcPts val="0"/>
                        </a:spcAft>
                        <a:buNone/>
                      </a:pPr>
                      <a:r>
                        <a:rPr lang="en-US" sz="1100" u="none" cap="none" strike="noStrike">
                          <a:latin typeface="Barlow Light"/>
                          <a:ea typeface="Barlow Light"/>
                          <a:cs typeface="Barlow Light"/>
                          <a:sym typeface="Barlow Light"/>
                        </a:rPr>
                        <a:t>Ubicacion</a:t>
                      </a:r>
                      <a:endParaRPr sz="1100" u="none" cap="none" strike="noStrike">
                        <a:latin typeface="Barlow Light"/>
                        <a:ea typeface="Barlow Light"/>
                        <a:cs typeface="Barlow Light"/>
                        <a:sym typeface="Barlow Light"/>
                      </a:endParaRPr>
                    </a:p>
                  </a:txBody>
                  <a:tcPr marT="34300" marB="34300" marR="68575" marL="68575">
                    <a:solidFill>
                      <a:schemeClr val="lt1"/>
                    </a:solidFill>
                  </a:tcPr>
                </a:tc>
              </a:tr>
            </a:tbl>
          </a:graphicData>
        </a:graphic>
      </p:graphicFrame>
      <p:graphicFrame>
        <p:nvGraphicFramePr>
          <p:cNvPr id="678" name="Google Shape;678;p17"/>
          <p:cNvGraphicFramePr/>
          <p:nvPr/>
        </p:nvGraphicFramePr>
        <p:xfrm>
          <a:off x="3557811" y="2134565"/>
          <a:ext cx="3000000" cy="3000000"/>
        </p:xfrm>
        <a:graphic>
          <a:graphicData uri="http://schemas.openxmlformats.org/drawingml/2006/table">
            <a:tbl>
              <a:tblPr bandRow="1" firstRow="1">
                <a:noFill/>
                <a:tableStyleId>{449B397B-DC06-4172-8F9E-2C7822CDC5FB}</a:tableStyleId>
              </a:tblPr>
              <a:tblGrid>
                <a:gridCol w="1535900"/>
              </a:tblGrid>
              <a:tr h="278125">
                <a:tc>
                  <a:txBody>
                    <a:bodyPr/>
                    <a:lstStyle/>
                    <a:p>
                      <a:pPr indent="0" lvl="0" marL="0" marR="0" rtl="0" algn="ctr">
                        <a:lnSpc>
                          <a:spcPct val="100000"/>
                        </a:lnSpc>
                        <a:spcBef>
                          <a:spcPts val="0"/>
                        </a:spcBef>
                        <a:spcAft>
                          <a:spcPts val="0"/>
                        </a:spcAft>
                        <a:buNone/>
                      </a:pPr>
                      <a:r>
                        <a:rPr b="1" lang="en-US" sz="1100" u="none" cap="none" strike="noStrike">
                          <a:latin typeface="Barlow Light"/>
                          <a:ea typeface="Barlow Light"/>
                          <a:cs typeface="Barlow Light"/>
                          <a:sym typeface="Barlow Light"/>
                        </a:rPr>
                        <a:t>CARRERA</a:t>
                      </a:r>
                      <a:endParaRPr/>
                    </a:p>
                  </a:txBody>
                  <a:tcPr marT="34300" marB="34300" marR="68575" marL="68575">
                    <a:solidFill>
                      <a:schemeClr val="lt1"/>
                    </a:solidFill>
                  </a:tcPr>
                </a:tc>
              </a:tr>
              <a:tr h="278125">
                <a:tc>
                  <a:txBody>
                    <a:bodyPr/>
                    <a:lstStyle/>
                    <a:p>
                      <a:pPr indent="0" lvl="0" marL="0" marR="0" rtl="0" algn="l">
                        <a:lnSpc>
                          <a:spcPct val="100000"/>
                        </a:lnSpc>
                        <a:spcBef>
                          <a:spcPts val="0"/>
                        </a:spcBef>
                        <a:spcAft>
                          <a:spcPts val="0"/>
                        </a:spcAft>
                        <a:buNone/>
                      </a:pPr>
                      <a:r>
                        <a:rPr lang="en-US" sz="1100" u="none" cap="none" strike="noStrike">
                          <a:latin typeface="Barlow Light"/>
                          <a:ea typeface="Barlow Light"/>
                          <a:cs typeface="Barlow Light"/>
                          <a:sym typeface="Barlow Light"/>
                        </a:rPr>
                        <a:t>CodCarrera</a:t>
                      </a:r>
                      <a:endParaRPr sz="1100" u="none" cap="none" strike="noStrike">
                        <a:latin typeface="Barlow Light"/>
                        <a:ea typeface="Barlow Light"/>
                        <a:cs typeface="Barlow Light"/>
                        <a:sym typeface="Barlow Light"/>
                      </a:endParaRPr>
                    </a:p>
                  </a:txBody>
                  <a:tcPr marT="34300" marB="34300" marR="68575" marL="68575">
                    <a:solidFill>
                      <a:schemeClr val="lt1"/>
                    </a:solidFill>
                  </a:tcPr>
                </a:tc>
              </a:tr>
              <a:tr h="278125">
                <a:tc>
                  <a:txBody>
                    <a:bodyPr/>
                    <a:lstStyle/>
                    <a:p>
                      <a:pPr indent="0" lvl="0" marL="0" marR="0" rtl="0" algn="l">
                        <a:lnSpc>
                          <a:spcPct val="100000"/>
                        </a:lnSpc>
                        <a:spcBef>
                          <a:spcPts val="0"/>
                        </a:spcBef>
                        <a:spcAft>
                          <a:spcPts val="0"/>
                        </a:spcAft>
                        <a:buNone/>
                      </a:pPr>
                      <a:r>
                        <a:rPr lang="en-US" sz="1100" u="none" cap="none" strike="noStrike">
                          <a:latin typeface="Barlow Light"/>
                          <a:ea typeface="Barlow Light"/>
                          <a:cs typeface="Barlow Light"/>
                          <a:sym typeface="Barlow Light"/>
                        </a:rPr>
                        <a:t>Nombre</a:t>
                      </a:r>
                      <a:endParaRPr/>
                    </a:p>
                  </a:txBody>
                  <a:tcPr marT="34300" marB="34300" marR="68575" marL="68575">
                    <a:solidFill>
                      <a:schemeClr val="lt1"/>
                    </a:solidFill>
                  </a:tcPr>
                </a:tc>
              </a:tr>
              <a:tr h="278125">
                <a:tc>
                  <a:txBody>
                    <a:bodyPr/>
                    <a:lstStyle/>
                    <a:p>
                      <a:pPr indent="0" lvl="0" marL="0" marR="0" rtl="0" algn="l">
                        <a:lnSpc>
                          <a:spcPct val="100000"/>
                        </a:lnSpc>
                        <a:spcBef>
                          <a:spcPts val="0"/>
                        </a:spcBef>
                        <a:spcAft>
                          <a:spcPts val="0"/>
                        </a:spcAft>
                        <a:buNone/>
                      </a:pPr>
                      <a:r>
                        <a:rPr lang="en-US" sz="1100" u="none" cap="none" strike="noStrike">
                          <a:latin typeface="Barlow Light"/>
                          <a:ea typeface="Barlow Light"/>
                          <a:cs typeface="Barlow Light"/>
                          <a:sym typeface="Barlow Light"/>
                        </a:rPr>
                        <a:t>PerfilProfesional</a:t>
                      </a:r>
                      <a:endParaRPr sz="1100" u="none" cap="none" strike="noStrike">
                        <a:latin typeface="Barlow Light"/>
                        <a:ea typeface="Barlow Light"/>
                        <a:cs typeface="Barlow Light"/>
                        <a:sym typeface="Barlow Light"/>
                      </a:endParaRPr>
                    </a:p>
                  </a:txBody>
                  <a:tcPr marT="34300" marB="34300" marR="68575" marL="68575">
                    <a:solidFill>
                      <a:schemeClr val="lt1"/>
                    </a:solidFill>
                  </a:tcPr>
                </a:tc>
              </a:tr>
              <a:tr h="278125">
                <a:tc>
                  <a:txBody>
                    <a:bodyPr/>
                    <a:lstStyle/>
                    <a:p>
                      <a:pPr indent="0" lvl="0" marL="0" marR="0" rtl="0" algn="l">
                        <a:lnSpc>
                          <a:spcPct val="100000"/>
                        </a:lnSpc>
                        <a:spcBef>
                          <a:spcPts val="0"/>
                        </a:spcBef>
                        <a:spcAft>
                          <a:spcPts val="0"/>
                        </a:spcAft>
                        <a:buNone/>
                      </a:pPr>
                      <a:r>
                        <a:rPr lang="en-US" sz="1100" u="none" cap="none" strike="noStrike">
                          <a:latin typeface="Barlow Light"/>
                          <a:ea typeface="Barlow Light"/>
                          <a:cs typeface="Barlow Light"/>
                          <a:sym typeface="Barlow Light"/>
                        </a:rPr>
                        <a:t>Coordinador</a:t>
                      </a:r>
                      <a:endParaRPr/>
                    </a:p>
                  </a:txBody>
                  <a:tcPr marT="34300" marB="34300" marR="68575" marL="68575">
                    <a:solidFill>
                      <a:schemeClr val="lt1"/>
                    </a:solidFill>
                  </a:tcPr>
                </a:tc>
              </a:tr>
              <a:tr h="278125">
                <a:tc>
                  <a:txBody>
                    <a:bodyPr/>
                    <a:lstStyle/>
                    <a:p>
                      <a:pPr indent="0" lvl="0" marL="0" marR="0" rtl="0" algn="l">
                        <a:lnSpc>
                          <a:spcPct val="100000"/>
                        </a:lnSpc>
                        <a:spcBef>
                          <a:spcPts val="0"/>
                        </a:spcBef>
                        <a:spcAft>
                          <a:spcPts val="0"/>
                        </a:spcAft>
                        <a:buNone/>
                      </a:pPr>
                      <a:r>
                        <a:rPr lang="en-US" sz="1100" u="none" cap="none" strike="noStrike">
                          <a:latin typeface="Barlow Light"/>
                          <a:ea typeface="Barlow Light"/>
                          <a:cs typeface="Barlow Light"/>
                          <a:sym typeface="Barlow Light"/>
                        </a:rPr>
                        <a:t>FechaCreacion</a:t>
                      </a:r>
                      <a:endParaRPr sz="1100" u="none" cap="none" strike="noStrike">
                        <a:latin typeface="Barlow Light"/>
                        <a:ea typeface="Barlow Light"/>
                        <a:cs typeface="Barlow Light"/>
                        <a:sym typeface="Barlow Light"/>
                      </a:endParaRPr>
                    </a:p>
                  </a:txBody>
                  <a:tcPr marT="34300" marB="34300" marR="68575" marL="68575">
                    <a:solidFill>
                      <a:schemeClr val="lt1"/>
                    </a:solidFill>
                  </a:tcPr>
                </a:tc>
              </a:tr>
            </a:tbl>
          </a:graphicData>
        </a:graphic>
      </p:graphicFrame>
      <p:graphicFrame>
        <p:nvGraphicFramePr>
          <p:cNvPr id="679" name="Google Shape;679;p17"/>
          <p:cNvGraphicFramePr/>
          <p:nvPr/>
        </p:nvGraphicFramePr>
        <p:xfrm>
          <a:off x="5599758" y="2144677"/>
          <a:ext cx="3000000" cy="3000000"/>
        </p:xfrm>
        <a:graphic>
          <a:graphicData uri="http://schemas.openxmlformats.org/drawingml/2006/table">
            <a:tbl>
              <a:tblPr bandRow="1" firstRow="1">
                <a:noFill/>
                <a:tableStyleId>{449B397B-DC06-4172-8F9E-2C7822CDC5FB}</a:tableStyleId>
              </a:tblPr>
              <a:tblGrid>
                <a:gridCol w="1535900"/>
              </a:tblGrid>
              <a:tr h="278125">
                <a:tc>
                  <a:txBody>
                    <a:bodyPr/>
                    <a:lstStyle/>
                    <a:p>
                      <a:pPr indent="0" lvl="0" marL="0" marR="0" rtl="0" algn="ctr">
                        <a:lnSpc>
                          <a:spcPct val="100000"/>
                        </a:lnSpc>
                        <a:spcBef>
                          <a:spcPts val="0"/>
                        </a:spcBef>
                        <a:spcAft>
                          <a:spcPts val="0"/>
                        </a:spcAft>
                        <a:buNone/>
                      </a:pPr>
                      <a:r>
                        <a:rPr lang="en-US" sz="1100" u="none" cap="none" strike="noStrike"/>
                        <a:t>ESTUDIANTE</a:t>
                      </a:r>
                      <a:endParaRPr sz="1100" u="none" cap="none" strike="noStrike"/>
                    </a:p>
                  </a:txBody>
                  <a:tcPr marT="34300" marB="34300" marR="68575" marL="68575">
                    <a:solidFill>
                      <a:schemeClr val="lt1"/>
                    </a:solidFill>
                  </a:tcPr>
                </a:tc>
              </a:tr>
              <a:tr h="278125">
                <a:tc>
                  <a:txBody>
                    <a:bodyPr/>
                    <a:lstStyle/>
                    <a:p>
                      <a:pPr indent="0" lvl="0" marL="0" marR="0" rtl="0" algn="l">
                        <a:lnSpc>
                          <a:spcPct val="100000"/>
                        </a:lnSpc>
                        <a:spcBef>
                          <a:spcPts val="0"/>
                        </a:spcBef>
                        <a:spcAft>
                          <a:spcPts val="0"/>
                        </a:spcAft>
                        <a:buNone/>
                      </a:pPr>
                      <a:r>
                        <a:rPr lang="en-US" sz="1100" u="none" cap="none" strike="noStrike"/>
                        <a:t>CodEstudiante</a:t>
                      </a:r>
                      <a:endParaRPr sz="1100" u="none" cap="none" strike="noStrike"/>
                    </a:p>
                  </a:txBody>
                  <a:tcPr marT="34300" marB="34300" marR="68575" marL="68575">
                    <a:solidFill>
                      <a:schemeClr val="lt1"/>
                    </a:solidFill>
                  </a:tcPr>
                </a:tc>
              </a:tr>
              <a:tr h="278125">
                <a:tc>
                  <a:txBody>
                    <a:bodyPr/>
                    <a:lstStyle/>
                    <a:p>
                      <a:pPr indent="0" lvl="0" marL="0" marR="0" rtl="0" algn="l">
                        <a:lnSpc>
                          <a:spcPct val="100000"/>
                        </a:lnSpc>
                        <a:spcBef>
                          <a:spcPts val="0"/>
                        </a:spcBef>
                        <a:spcAft>
                          <a:spcPts val="0"/>
                        </a:spcAft>
                        <a:buNone/>
                      </a:pPr>
                      <a:r>
                        <a:rPr lang="en-US" sz="1100" u="none" cap="none" strike="noStrike"/>
                        <a:t>Nombre</a:t>
                      </a:r>
                      <a:endParaRPr/>
                    </a:p>
                  </a:txBody>
                  <a:tcPr marT="34300" marB="34300" marR="68575" marL="68575">
                    <a:solidFill>
                      <a:schemeClr val="lt1"/>
                    </a:solidFill>
                  </a:tcPr>
                </a:tc>
              </a:tr>
              <a:tr h="278125">
                <a:tc>
                  <a:txBody>
                    <a:bodyPr/>
                    <a:lstStyle/>
                    <a:p>
                      <a:pPr indent="0" lvl="0" marL="0" marR="0" rtl="0" algn="l">
                        <a:lnSpc>
                          <a:spcPct val="100000"/>
                        </a:lnSpc>
                        <a:spcBef>
                          <a:spcPts val="0"/>
                        </a:spcBef>
                        <a:spcAft>
                          <a:spcPts val="0"/>
                        </a:spcAft>
                        <a:buNone/>
                      </a:pPr>
                      <a:r>
                        <a:rPr lang="en-US" sz="1100" u="none" cap="none" strike="noStrike"/>
                        <a:t>Cedula</a:t>
                      </a:r>
                      <a:endParaRPr/>
                    </a:p>
                  </a:txBody>
                  <a:tcPr marT="34300" marB="34300" marR="68575" marL="68575">
                    <a:solidFill>
                      <a:schemeClr val="lt1"/>
                    </a:solidFill>
                  </a:tcPr>
                </a:tc>
              </a:tr>
              <a:tr h="278125">
                <a:tc>
                  <a:txBody>
                    <a:bodyPr/>
                    <a:lstStyle/>
                    <a:p>
                      <a:pPr indent="0" lvl="0" marL="0" marR="0" rtl="0" algn="l">
                        <a:lnSpc>
                          <a:spcPct val="100000"/>
                        </a:lnSpc>
                        <a:spcBef>
                          <a:spcPts val="0"/>
                        </a:spcBef>
                        <a:spcAft>
                          <a:spcPts val="0"/>
                        </a:spcAft>
                        <a:buNone/>
                      </a:pPr>
                      <a:r>
                        <a:rPr lang="en-US" sz="1100" u="none" cap="none" strike="noStrike"/>
                        <a:t>Direccion</a:t>
                      </a:r>
                      <a:endParaRPr sz="1100" u="none" cap="none" strike="noStrike"/>
                    </a:p>
                  </a:txBody>
                  <a:tcPr marT="34300" marB="34300" marR="68575" marL="68575">
                    <a:solidFill>
                      <a:schemeClr val="lt1"/>
                    </a:solidFill>
                  </a:tcPr>
                </a:tc>
              </a:tr>
              <a:tr h="278125">
                <a:tc>
                  <a:txBody>
                    <a:bodyPr/>
                    <a:lstStyle/>
                    <a:p>
                      <a:pPr indent="0" lvl="0" marL="0" marR="0" rtl="0" algn="l">
                        <a:lnSpc>
                          <a:spcPct val="100000"/>
                        </a:lnSpc>
                        <a:spcBef>
                          <a:spcPts val="0"/>
                        </a:spcBef>
                        <a:spcAft>
                          <a:spcPts val="0"/>
                        </a:spcAft>
                        <a:buNone/>
                      </a:pPr>
                      <a:r>
                        <a:rPr lang="en-US" sz="1100" u="none" cap="none" strike="noStrike"/>
                        <a:t>Nacionalidad</a:t>
                      </a:r>
                      <a:endParaRPr/>
                    </a:p>
                  </a:txBody>
                  <a:tcPr marT="34300" marB="34300" marR="68575" marL="68575">
                    <a:solidFill>
                      <a:schemeClr val="lt1"/>
                    </a:solidFill>
                  </a:tcPr>
                </a:tc>
              </a:tr>
              <a:tr h="278125">
                <a:tc>
                  <a:txBody>
                    <a:bodyPr/>
                    <a:lstStyle/>
                    <a:p>
                      <a:pPr indent="0" lvl="0" marL="0" marR="0" rtl="0" algn="l">
                        <a:lnSpc>
                          <a:spcPct val="100000"/>
                        </a:lnSpc>
                        <a:spcBef>
                          <a:spcPts val="0"/>
                        </a:spcBef>
                        <a:spcAft>
                          <a:spcPts val="0"/>
                        </a:spcAft>
                        <a:buNone/>
                      </a:pPr>
                      <a:r>
                        <a:rPr lang="en-US" sz="1100" u="none" cap="none" strike="noStrike"/>
                        <a:t>Carrera</a:t>
                      </a:r>
                      <a:endParaRPr/>
                    </a:p>
                  </a:txBody>
                  <a:tcPr marT="34300" marB="34300" marR="68575" marL="68575">
                    <a:solidFill>
                      <a:schemeClr val="lt1"/>
                    </a:solidFill>
                  </a:tcPr>
                </a:tc>
              </a:tr>
            </a:tbl>
          </a:graphicData>
        </a:graphic>
      </p:graphicFrame>
      <p:sp>
        <p:nvSpPr>
          <p:cNvPr id="680" name="Google Shape;680;p17"/>
          <p:cNvSpPr txBox="1"/>
          <p:nvPr/>
        </p:nvSpPr>
        <p:spPr>
          <a:xfrm>
            <a:off x="431199" y="253912"/>
            <a:ext cx="6622255" cy="47276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2000" u="none" cap="none" strike="noStrike">
                <a:solidFill>
                  <a:srgbClr val="002060"/>
                </a:solidFill>
                <a:latin typeface="Miriam Libre"/>
                <a:ea typeface="Miriam Libre"/>
                <a:cs typeface="Miriam Libre"/>
                <a:sym typeface="Miriam Libre"/>
              </a:rPr>
              <a:t>Modelo lógico</a:t>
            </a:r>
            <a:endParaRPr/>
          </a:p>
          <a:p>
            <a:pPr indent="0" lvl="0" marL="0" marR="0" rtl="0" algn="l">
              <a:lnSpc>
                <a:spcPct val="100000"/>
              </a:lnSpc>
              <a:spcBef>
                <a:spcPts val="0"/>
              </a:spcBef>
              <a:spcAft>
                <a:spcPts val="0"/>
              </a:spcAft>
              <a:buNone/>
            </a:pPr>
            <a:r>
              <a:rPr b="1" i="0" lang="en-US" sz="2000" u="none" cap="none" strike="noStrike">
                <a:solidFill>
                  <a:srgbClr val="002060"/>
                </a:solidFill>
                <a:latin typeface="Miriam Libre"/>
                <a:ea typeface="Miriam Libre"/>
                <a:cs typeface="Miriam Libre"/>
                <a:sym typeface="Miriam Libre"/>
              </a:rPr>
              <a:t>Modelo entidad/relación</a:t>
            </a:r>
            <a:endParaRPr/>
          </a:p>
        </p:txBody>
      </p:sp>
      <p:sp>
        <p:nvSpPr>
          <p:cNvPr id="681" name="Google Shape;681;p17"/>
          <p:cNvSpPr txBox="1"/>
          <p:nvPr/>
        </p:nvSpPr>
        <p:spPr>
          <a:xfrm>
            <a:off x="3060648" y="4280709"/>
            <a:ext cx="2334293" cy="25391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050" u="none" cap="none" strike="noStrike">
                <a:solidFill>
                  <a:srgbClr val="000000"/>
                </a:solidFill>
                <a:latin typeface="Barlow Light"/>
                <a:ea typeface="Barlow Light"/>
                <a:cs typeface="Barlow Light"/>
                <a:sym typeface="Barlow Light"/>
              </a:rPr>
              <a:t>Figura 5. </a:t>
            </a:r>
            <a:r>
              <a:rPr b="0" i="0" lang="en-US" sz="1050" u="none" cap="none" strike="noStrike">
                <a:solidFill>
                  <a:srgbClr val="000000"/>
                </a:solidFill>
                <a:latin typeface="Barlow Light"/>
                <a:ea typeface="Barlow Light"/>
                <a:cs typeface="Barlow Light"/>
                <a:sym typeface="Barlow Light"/>
              </a:rPr>
              <a:t>Atributos de las entidades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18"/>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687" name="Google Shape;687;p18"/>
          <p:cNvSpPr txBox="1"/>
          <p:nvPr/>
        </p:nvSpPr>
        <p:spPr>
          <a:xfrm>
            <a:off x="447416" y="937766"/>
            <a:ext cx="7408111" cy="1455303"/>
          </a:xfrm>
          <a:prstGeom prst="rect">
            <a:avLst/>
          </a:prstGeom>
          <a:noFill/>
          <a:ln>
            <a:noFill/>
          </a:ln>
        </p:spPr>
        <p:txBody>
          <a:bodyPr anchorCtr="0" anchor="t" bIns="45700" lIns="91425" spcFirstLastPara="1" rIns="91425" wrap="square" tIns="45700">
            <a:noAutofit/>
          </a:bodyPr>
          <a:lstStyle/>
          <a:p>
            <a:pPr indent="-285750" lvl="0" marL="285750" marR="0" rtl="0" algn="just">
              <a:lnSpc>
                <a:spcPct val="100000"/>
              </a:lnSpc>
              <a:spcBef>
                <a:spcPts val="0"/>
              </a:spcBef>
              <a:spcAft>
                <a:spcPts val="0"/>
              </a:spcAft>
              <a:buClr>
                <a:srgbClr val="000000"/>
              </a:buClr>
              <a:buSzPts val="2400"/>
              <a:buFont typeface="Noto Sans Symbols"/>
              <a:buChar char="▪"/>
            </a:pPr>
            <a:r>
              <a:rPr b="0" i="0" lang="en-US" sz="1600" u="none" cap="none" strike="noStrike">
                <a:solidFill>
                  <a:srgbClr val="000000"/>
                </a:solidFill>
                <a:latin typeface="Barlow Light"/>
                <a:ea typeface="Barlow Light"/>
                <a:cs typeface="Barlow Light"/>
                <a:sym typeface="Barlow Light"/>
              </a:rPr>
              <a:t>Tipos de Atributos</a:t>
            </a:r>
            <a:endParaRPr/>
          </a:p>
          <a:p>
            <a:pPr indent="0" lvl="0" marL="0" marR="0" rtl="0" algn="just">
              <a:lnSpc>
                <a:spcPct val="100000"/>
              </a:lnSpc>
              <a:spcBef>
                <a:spcPts val="0"/>
              </a:spcBef>
              <a:spcAft>
                <a:spcPts val="0"/>
              </a:spcAft>
              <a:buNone/>
            </a:pPr>
            <a:r>
              <a:rPr b="0" i="0" lang="en-US" sz="1500" u="none" cap="none" strike="noStrike">
                <a:solidFill>
                  <a:schemeClr val="dk1"/>
                </a:solidFill>
                <a:latin typeface="Barlow Light"/>
                <a:ea typeface="Barlow Light"/>
                <a:cs typeface="Barlow Light"/>
                <a:sym typeface="Barlow Light"/>
              </a:rPr>
              <a:t>	Clave primaria: #</a:t>
            </a:r>
            <a:endParaRPr/>
          </a:p>
          <a:p>
            <a:pPr indent="0" lvl="0" marL="0" marR="0" rtl="0" algn="just">
              <a:lnSpc>
                <a:spcPct val="100000"/>
              </a:lnSpc>
              <a:spcBef>
                <a:spcPts val="0"/>
              </a:spcBef>
              <a:spcAft>
                <a:spcPts val="0"/>
              </a:spcAft>
              <a:buNone/>
            </a:pPr>
            <a:r>
              <a:rPr b="0" i="0" lang="en-US" sz="1500" u="none" cap="none" strike="noStrike">
                <a:solidFill>
                  <a:schemeClr val="dk1"/>
                </a:solidFill>
                <a:latin typeface="Barlow Light"/>
                <a:ea typeface="Barlow Light"/>
                <a:cs typeface="Barlow Light"/>
                <a:sym typeface="Barlow Light"/>
              </a:rPr>
              <a:t>	Obligatorio: *</a:t>
            </a:r>
            <a:endParaRPr/>
          </a:p>
          <a:p>
            <a:pPr indent="0" lvl="0" marL="0" marR="0" rtl="0" algn="just">
              <a:lnSpc>
                <a:spcPct val="100000"/>
              </a:lnSpc>
              <a:spcBef>
                <a:spcPts val="0"/>
              </a:spcBef>
              <a:spcAft>
                <a:spcPts val="0"/>
              </a:spcAft>
              <a:buNone/>
            </a:pPr>
            <a:r>
              <a:rPr b="0" i="0" lang="en-US" sz="1500" u="none" cap="none" strike="noStrike">
                <a:solidFill>
                  <a:schemeClr val="dk1"/>
                </a:solidFill>
                <a:latin typeface="Barlow Light"/>
                <a:ea typeface="Barlow Light"/>
                <a:cs typeface="Barlow Light"/>
                <a:sym typeface="Barlow Light"/>
              </a:rPr>
              <a:t>	Opcional: O</a:t>
            </a:r>
            <a:endParaRPr/>
          </a:p>
          <a:p>
            <a:pPr indent="0" lvl="0" marL="0" marR="0" rtl="0" algn="just">
              <a:lnSpc>
                <a:spcPct val="100000"/>
              </a:lnSpc>
              <a:spcBef>
                <a:spcPts val="0"/>
              </a:spcBef>
              <a:spcAft>
                <a:spcPts val="0"/>
              </a:spcAft>
              <a:buNone/>
            </a:pPr>
            <a:r>
              <a:rPr b="0" i="0" lang="en-US" sz="1500" u="none" cap="none" strike="noStrike">
                <a:solidFill>
                  <a:schemeClr val="dk1"/>
                </a:solidFill>
                <a:latin typeface="Barlow Light"/>
                <a:ea typeface="Barlow Light"/>
                <a:cs typeface="Barlow Light"/>
                <a:sym typeface="Barlow Light"/>
              </a:rPr>
              <a:t>	Foráneo: F</a:t>
            </a:r>
            <a:endParaRPr/>
          </a:p>
          <a:p>
            <a:pPr indent="0" lvl="0" marL="0" marR="0" rtl="0" algn="just">
              <a:lnSpc>
                <a:spcPct val="100000"/>
              </a:lnSpc>
              <a:spcBef>
                <a:spcPts val="0"/>
              </a:spcBef>
              <a:spcAft>
                <a:spcPts val="0"/>
              </a:spcAft>
              <a:buNone/>
            </a:pPr>
            <a:r>
              <a:rPr b="0" i="0" lang="en-US" sz="1500" u="none" cap="none" strike="noStrike">
                <a:solidFill>
                  <a:schemeClr val="dk1"/>
                </a:solidFill>
                <a:latin typeface="Barlow Light"/>
                <a:ea typeface="Barlow Light"/>
                <a:cs typeface="Barlow Light"/>
                <a:sym typeface="Barlow Light"/>
              </a:rPr>
              <a:t>	Clave primaria foránea: F#</a:t>
            </a:r>
            <a:endParaRPr/>
          </a:p>
          <a:p>
            <a:pPr indent="0" lvl="0" marL="0" marR="0" rtl="0" algn="just">
              <a:lnSpc>
                <a:spcPct val="100000"/>
              </a:lnSpc>
              <a:spcBef>
                <a:spcPts val="0"/>
              </a:spcBef>
              <a:spcAft>
                <a:spcPts val="0"/>
              </a:spcAft>
              <a:buNone/>
            </a:pPr>
            <a:r>
              <a:t/>
            </a:r>
            <a:endParaRPr b="0" i="0" sz="1500" u="none" cap="none" strike="noStrike">
              <a:solidFill>
                <a:schemeClr val="dk1"/>
              </a:solidFill>
              <a:latin typeface="Barlow Light"/>
              <a:ea typeface="Barlow Light"/>
              <a:cs typeface="Barlow Light"/>
              <a:sym typeface="Barlow Light"/>
            </a:endParaRPr>
          </a:p>
        </p:txBody>
      </p:sp>
      <p:graphicFrame>
        <p:nvGraphicFramePr>
          <p:cNvPr id="688" name="Google Shape;688;p18"/>
          <p:cNvGraphicFramePr/>
          <p:nvPr/>
        </p:nvGraphicFramePr>
        <p:xfrm>
          <a:off x="1446120" y="2611885"/>
          <a:ext cx="3000000" cy="3000000"/>
        </p:xfrm>
        <a:graphic>
          <a:graphicData uri="http://schemas.openxmlformats.org/drawingml/2006/table">
            <a:tbl>
              <a:tblPr bandRow="1" firstRow="1">
                <a:noFill/>
                <a:tableStyleId>{449B397B-DC06-4172-8F9E-2C7822CDC5FB}</a:tableStyleId>
              </a:tblPr>
              <a:tblGrid>
                <a:gridCol w="1535900"/>
              </a:tblGrid>
              <a:tr h="278125">
                <a:tc>
                  <a:txBody>
                    <a:bodyPr/>
                    <a:lstStyle/>
                    <a:p>
                      <a:pPr indent="0" lvl="0" marL="0" marR="0" rtl="0" algn="ctr">
                        <a:lnSpc>
                          <a:spcPct val="100000"/>
                        </a:lnSpc>
                        <a:spcBef>
                          <a:spcPts val="0"/>
                        </a:spcBef>
                        <a:spcAft>
                          <a:spcPts val="0"/>
                        </a:spcAft>
                        <a:buNone/>
                      </a:pPr>
                      <a:r>
                        <a:rPr b="1" lang="en-US" sz="1100" u="none" cap="none" strike="noStrike">
                          <a:latin typeface="Barlow Light"/>
                          <a:ea typeface="Barlow Light"/>
                          <a:cs typeface="Barlow Light"/>
                          <a:sym typeface="Barlow Light"/>
                        </a:rPr>
                        <a:t>FACULTAD</a:t>
                      </a:r>
                      <a:endParaRPr/>
                    </a:p>
                  </a:txBody>
                  <a:tcPr marT="34300" marB="34300" marR="68575" marL="68575">
                    <a:solidFill>
                      <a:schemeClr val="lt1"/>
                    </a:solidFill>
                  </a:tcPr>
                </a:tc>
              </a:tr>
              <a:tr h="278125">
                <a:tc>
                  <a:txBody>
                    <a:bodyPr/>
                    <a:lstStyle/>
                    <a:p>
                      <a:pPr indent="0" lvl="0" marL="0" marR="0" rtl="0" algn="l">
                        <a:lnSpc>
                          <a:spcPct val="100000"/>
                        </a:lnSpc>
                        <a:spcBef>
                          <a:spcPts val="0"/>
                        </a:spcBef>
                        <a:spcAft>
                          <a:spcPts val="0"/>
                        </a:spcAft>
                        <a:buNone/>
                      </a:pPr>
                      <a:r>
                        <a:rPr lang="en-US" sz="1100" u="none" cap="none" strike="noStrike">
                          <a:latin typeface="Barlow Light"/>
                          <a:ea typeface="Barlow Light"/>
                          <a:cs typeface="Barlow Light"/>
                          <a:sym typeface="Barlow Light"/>
                        </a:rPr>
                        <a:t># CodFacultad</a:t>
                      </a:r>
                      <a:endParaRPr sz="1100" u="none" cap="none" strike="noStrike">
                        <a:latin typeface="Barlow Light"/>
                        <a:ea typeface="Barlow Light"/>
                        <a:cs typeface="Barlow Light"/>
                        <a:sym typeface="Barlow Light"/>
                      </a:endParaRPr>
                    </a:p>
                  </a:txBody>
                  <a:tcPr marT="34300" marB="34300" marR="68575" marL="68575">
                    <a:solidFill>
                      <a:schemeClr val="lt1"/>
                    </a:solidFill>
                  </a:tcPr>
                </a:tc>
              </a:tr>
              <a:tr h="278125">
                <a:tc>
                  <a:txBody>
                    <a:bodyPr/>
                    <a:lstStyle/>
                    <a:p>
                      <a:pPr indent="0" lvl="0" marL="0" marR="0" rtl="0" algn="l">
                        <a:lnSpc>
                          <a:spcPct val="100000"/>
                        </a:lnSpc>
                        <a:spcBef>
                          <a:spcPts val="0"/>
                        </a:spcBef>
                        <a:spcAft>
                          <a:spcPts val="0"/>
                        </a:spcAft>
                        <a:buNone/>
                      </a:pPr>
                      <a:r>
                        <a:rPr lang="en-US" sz="1100" u="none" cap="none" strike="noStrike">
                          <a:latin typeface="Barlow Light"/>
                          <a:ea typeface="Barlow Light"/>
                          <a:cs typeface="Barlow Light"/>
                          <a:sym typeface="Barlow Light"/>
                        </a:rPr>
                        <a:t>* NomFacultad</a:t>
                      </a:r>
                      <a:endParaRPr sz="1100" u="none" cap="none" strike="noStrike">
                        <a:latin typeface="Barlow Light"/>
                        <a:ea typeface="Barlow Light"/>
                        <a:cs typeface="Barlow Light"/>
                        <a:sym typeface="Barlow Light"/>
                      </a:endParaRPr>
                    </a:p>
                  </a:txBody>
                  <a:tcPr marT="34300" marB="34300" marR="68575" marL="68575">
                    <a:solidFill>
                      <a:schemeClr val="lt1"/>
                    </a:solidFill>
                  </a:tcPr>
                </a:tc>
              </a:tr>
              <a:tr h="278125">
                <a:tc>
                  <a:txBody>
                    <a:bodyPr/>
                    <a:lstStyle/>
                    <a:p>
                      <a:pPr indent="0" lvl="0" marL="0" marR="0" rtl="0" algn="l">
                        <a:lnSpc>
                          <a:spcPct val="100000"/>
                        </a:lnSpc>
                        <a:spcBef>
                          <a:spcPts val="0"/>
                        </a:spcBef>
                        <a:spcAft>
                          <a:spcPts val="0"/>
                        </a:spcAft>
                        <a:buNone/>
                      </a:pPr>
                      <a:r>
                        <a:rPr lang="en-US" sz="1100" u="none" cap="none" strike="noStrike">
                          <a:latin typeface="Barlow Light"/>
                          <a:ea typeface="Barlow Light"/>
                          <a:cs typeface="Barlow Light"/>
                          <a:sym typeface="Barlow Light"/>
                        </a:rPr>
                        <a:t>* Decano</a:t>
                      </a:r>
                      <a:endParaRPr/>
                    </a:p>
                  </a:txBody>
                  <a:tcPr marT="34300" marB="34300" marR="68575" marL="68575">
                    <a:solidFill>
                      <a:schemeClr val="lt1"/>
                    </a:solidFill>
                  </a:tcPr>
                </a:tc>
              </a:tr>
              <a:tr h="278125">
                <a:tc>
                  <a:txBody>
                    <a:bodyPr/>
                    <a:lstStyle/>
                    <a:p>
                      <a:pPr indent="0" lvl="0" marL="0" marR="0" rtl="0" algn="l">
                        <a:lnSpc>
                          <a:spcPct val="100000"/>
                        </a:lnSpc>
                        <a:spcBef>
                          <a:spcPts val="0"/>
                        </a:spcBef>
                        <a:spcAft>
                          <a:spcPts val="0"/>
                        </a:spcAft>
                        <a:buNone/>
                      </a:pPr>
                      <a:r>
                        <a:rPr lang="en-US" sz="1100" u="none" cap="none" strike="noStrike">
                          <a:latin typeface="Barlow Light"/>
                          <a:ea typeface="Barlow Light"/>
                          <a:cs typeface="Barlow Light"/>
                          <a:sym typeface="Barlow Light"/>
                        </a:rPr>
                        <a:t>* FechaCreacion</a:t>
                      </a:r>
                      <a:endParaRPr sz="1100" u="none" cap="none" strike="noStrike">
                        <a:latin typeface="Barlow Light"/>
                        <a:ea typeface="Barlow Light"/>
                        <a:cs typeface="Barlow Light"/>
                        <a:sym typeface="Barlow Light"/>
                      </a:endParaRPr>
                    </a:p>
                  </a:txBody>
                  <a:tcPr marT="34300" marB="34300" marR="68575" marL="68575">
                    <a:solidFill>
                      <a:schemeClr val="lt1"/>
                    </a:solidFill>
                  </a:tcPr>
                </a:tc>
              </a:tr>
              <a:tr h="278125">
                <a:tc>
                  <a:txBody>
                    <a:bodyPr/>
                    <a:lstStyle/>
                    <a:p>
                      <a:pPr indent="0" lvl="0" marL="0" marR="0" rtl="0" algn="l">
                        <a:lnSpc>
                          <a:spcPct val="100000"/>
                        </a:lnSpc>
                        <a:spcBef>
                          <a:spcPts val="0"/>
                        </a:spcBef>
                        <a:spcAft>
                          <a:spcPts val="0"/>
                        </a:spcAft>
                        <a:buNone/>
                      </a:pPr>
                      <a:r>
                        <a:rPr lang="en-US" sz="1100" u="none" cap="none" strike="noStrike">
                          <a:latin typeface="Barlow Light"/>
                          <a:ea typeface="Barlow Light"/>
                          <a:cs typeface="Barlow Light"/>
                          <a:sym typeface="Barlow Light"/>
                        </a:rPr>
                        <a:t>O Ubicacion</a:t>
                      </a:r>
                      <a:endParaRPr sz="1100" u="none" cap="none" strike="noStrike">
                        <a:latin typeface="Barlow Light"/>
                        <a:ea typeface="Barlow Light"/>
                        <a:cs typeface="Barlow Light"/>
                        <a:sym typeface="Barlow Light"/>
                      </a:endParaRPr>
                    </a:p>
                  </a:txBody>
                  <a:tcPr marT="34300" marB="34300" marR="68575" marL="68575">
                    <a:solidFill>
                      <a:schemeClr val="lt1"/>
                    </a:solidFill>
                  </a:tcPr>
                </a:tc>
              </a:tr>
            </a:tbl>
          </a:graphicData>
        </a:graphic>
      </p:graphicFrame>
      <p:graphicFrame>
        <p:nvGraphicFramePr>
          <p:cNvPr id="689" name="Google Shape;689;p18"/>
          <p:cNvGraphicFramePr/>
          <p:nvPr/>
        </p:nvGraphicFramePr>
        <p:xfrm>
          <a:off x="3328496" y="2611885"/>
          <a:ext cx="3000000" cy="3000000"/>
        </p:xfrm>
        <a:graphic>
          <a:graphicData uri="http://schemas.openxmlformats.org/drawingml/2006/table">
            <a:tbl>
              <a:tblPr bandRow="1" firstRow="1">
                <a:noFill/>
                <a:tableStyleId>{449B397B-DC06-4172-8F9E-2C7822CDC5FB}</a:tableStyleId>
              </a:tblPr>
              <a:tblGrid>
                <a:gridCol w="1535900"/>
              </a:tblGrid>
              <a:tr h="278125">
                <a:tc>
                  <a:txBody>
                    <a:bodyPr/>
                    <a:lstStyle/>
                    <a:p>
                      <a:pPr indent="0" lvl="0" marL="0" marR="0" rtl="0" algn="ctr">
                        <a:lnSpc>
                          <a:spcPct val="100000"/>
                        </a:lnSpc>
                        <a:spcBef>
                          <a:spcPts val="0"/>
                        </a:spcBef>
                        <a:spcAft>
                          <a:spcPts val="0"/>
                        </a:spcAft>
                        <a:buNone/>
                      </a:pPr>
                      <a:r>
                        <a:rPr b="1" lang="en-US" sz="1100" u="none" cap="none" strike="noStrike">
                          <a:latin typeface="Barlow Light"/>
                          <a:ea typeface="Barlow Light"/>
                          <a:cs typeface="Barlow Light"/>
                          <a:sym typeface="Barlow Light"/>
                        </a:rPr>
                        <a:t>CARRERA</a:t>
                      </a:r>
                      <a:endParaRPr/>
                    </a:p>
                  </a:txBody>
                  <a:tcPr marT="34300" marB="34300" marR="68575" marL="68575">
                    <a:solidFill>
                      <a:schemeClr val="lt1"/>
                    </a:solidFill>
                  </a:tcPr>
                </a:tc>
              </a:tr>
              <a:tr h="278125">
                <a:tc>
                  <a:txBody>
                    <a:bodyPr/>
                    <a:lstStyle/>
                    <a:p>
                      <a:pPr indent="0" lvl="0" marL="0" marR="0" rtl="0" algn="l">
                        <a:lnSpc>
                          <a:spcPct val="100000"/>
                        </a:lnSpc>
                        <a:spcBef>
                          <a:spcPts val="0"/>
                        </a:spcBef>
                        <a:spcAft>
                          <a:spcPts val="0"/>
                        </a:spcAft>
                        <a:buNone/>
                      </a:pPr>
                      <a:r>
                        <a:rPr lang="en-US" sz="1100" u="none" cap="none" strike="noStrike">
                          <a:latin typeface="Barlow Light"/>
                          <a:ea typeface="Barlow Light"/>
                          <a:cs typeface="Barlow Light"/>
                          <a:sym typeface="Barlow Light"/>
                        </a:rPr>
                        <a:t># CodCarrera</a:t>
                      </a:r>
                      <a:endParaRPr sz="1100" u="none" cap="none" strike="noStrike">
                        <a:latin typeface="Barlow Light"/>
                        <a:ea typeface="Barlow Light"/>
                        <a:cs typeface="Barlow Light"/>
                        <a:sym typeface="Barlow Light"/>
                      </a:endParaRPr>
                    </a:p>
                  </a:txBody>
                  <a:tcPr marT="34300" marB="34300" marR="68575" marL="68575">
                    <a:solidFill>
                      <a:schemeClr val="lt1"/>
                    </a:solidFill>
                  </a:tcPr>
                </a:tc>
              </a:tr>
              <a:tr h="278125">
                <a:tc>
                  <a:txBody>
                    <a:bodyPr/>
                    <a:lstStyle/>
                    <a:p>
                      <a:pPr indent="0" lvl="0" marL="0" marR="0" rtl="0" algn="l">
                        <a:lnSpc>
                          <a:spcPct val="100000"/>
                        </a:lnSpc>
                        <a:spcBef>
                          <a:spcPts val="0"/>
                        </a:spcBef>
                        <a:spcAft>
                          <a:spcPts val="0"/>
                        </a:spcAft>
                        <a:buNone/>
                      </a:pPr>
                      <a:r>
                        <a:rPr lang="en-US" sz="1100" u="none" cap="none" strike="noStrike">
                          <a:latin typeface="Barlow Light"/>
                          <a:ea typeface="Barlow Light"/>
                          <a:cs typeface="Barlow Light"/>
                          <a:sym typeface="Barlow Light"/>
                        </a:rPr>
                        <a:t>* NomCarrera</a:t>
                      </a:r>
                      <a:endParaRPr sz="1100" u="none" cap="none" strike="noStrike">
                        <a:latin typeface="Barlow Light"/>
                        <a:ea typeface="Barlow Light"/>
                        <a:cs typeface="Barlow Light"/>
                        <a:sym typeface="Barlow Light"/>
                      </a:endParaRPr>
                    </a:p>
                  </a:txBody>
                  <a:tcPr marT="34300" marB="34300" marR="68575" marL="68575">
                    <a:solidFill>
                      <a:schemeClr val="lt1"/>
                    </a:solidFill>
                  </a:tcPr>
                </a:tc>
              </a:tr>
              <a:tr h="278125">
                <a:tc>
                  <a:txBody>
                    <a:bodyPr/>
                    <a:lstStyle/>
                    <a:p>
                      <a:pPr indent="0" lvl="0" marL="0" marR="0" rtl="0" algn="l">
                        <a:lnSpc>
                          <a:spcPct val="100000"/>
                        </a:lnSpc>
                        <a:spcBef>
                          <a:spcPts val="0"/>
                        </a:spcBef>
                        <a:spcAft>
                          <a:spcPts val="0"/>
                        </a:spcAft>
                        <a:buNone/>
                      </a:pPr>
                      <a:r>
                        <a:rPr lang="en-US" sz="1100" u="none" cap="none" strike="noStrike">
                          <a:latin typeface="Barlow Light"/>
                          <a:ea typeface="Barlow Light"/>
                          <a:cs typeface="Barlow Light"/>
                          <a:sym typeface="Barlow Light"/>
                        </a:rPr>
                        <a:t>O PerfilProfesional</a:t>
                      </a:r>
                      <a:endParaRPr sz="1100" u="none" cap="none" strike="noStrike">
                        <a:latin typeface="Barlow Light"/>
                        <a:ea typeface="Barlow Light"/>
                        <a:cs typeface="Barlow Light"/>
                        <a:sym typeface="Barlow Light"/>
                      </a:endParaRPr>
                    </a:p>
                  </a:txBody>
                  <a:tcPr marT="34300" marB="34300" marR="68575" marL="68575">
                    <a:solidFill>
                      <a:schemeClr val="lt1"/>
                    </a:solidFill>
                  </a:tcPr>
                </a:tc>
              </a:tr>
              <a:tr h="278125">
                <a:tc>
                  <a:txBody>
                    <a:bodyPr/>
                    <a:lstStyle/>
                    <a:p>
                      <a:pPr indent="0" lvl="0" marL="0" marR="0" rtl="0" algn="l">
                        <a:lnSpc>
                          <a:spcPct val="100000"/>
                        </a:lnSpc>
                        <a:spcBef>
                          <a:spcPts val="0"/>
                        </a:spcBef>
                        <a:spcAft>
                          <a:spcPts val="0"/>
                        </a:spcAft>
                        <a:buNone/>
                      </a:pPr>
                      <a:r>
                        <a:rPr lang="en-US" sz="1100" u="none" cap="none" strike="noStrike">
                          <a:latin typeface="Barlow Light"/>
                          <a:ea typeface="Barlow Light"/>
                          <a:cs typeface="Barlow Light"/>
                          <a:sym typeface="Barlow Light"/>
                        </a:rPr>
                        <a:t>* Coordinador</a:t>
                      </a:r>
                      <a:endParaRPr/>
                    </a:p>
                  </a:txBody>
                  <a:tcPr marT="34300" marB="34300" marR="68575" marL="68575">
                    <a:solidFill>
                      <a:schemeClr val="lt1"/>
                    </a:solidFill>
                  </a:tcPr>
                </a:tc>
              </a:tr>
              <a:tr h="278125">
                <a:tc>
                  <a:txBody>
                    <a:bodyPr/>
                    <a:lstStyle/>
                    <a:p>
                      <a:pPr indent="0" lvl="0" marL="0" marR="0" rtl="0" algn="l">
                        <a:lnSpc>
                          <a:spcPct val="100000"/>
                        </a:lnSpc>
                        <a:spcBef>
                          <a:spcPts val="0"/>
                        </a:spcBef>
                        <a:spcAft>
                          <a:spcPts val="0"/>
                        </a:spcAft>
                        <a:buNone/>
                      </a:pPr>
                      <a:r>
                        <a:rPr lang="en-US" sz="1100" u="none" cap="none" strike="noStrike">
                          <a:latin typeface="Barlow Light"/>
                          <a:ea typeface="Barlow Light"/>
                          <a:cs typeface="Barlow Light"/>
                          <a:sym typeface="Barlow Light"/>
                        </a:rPr>
                        <a:t>* FechaCreacion</a:t>
                      </a:r>
                      <a:endParaRPr sz="1100" u="none" cap="none" strike="noStrike">
                        <a:latin typeface="Barlow Light"/>
                        <a:ea typeface="Barlow Light"/>
                        <a:cs typeface="Barlow Light"/>
                        <a:sym typeface="Barlow Light"/>
                      </a:endParaRPr>
                    </a:p>
                  </a:txBody>
                  <a:tcPr marT="34300" marB="34300" marR="68575" marL="68575">
                    <a:solidFill>
                      <a:schemeClr val="lt1"/>
                    </a:solidFill>
                  </a:tcPr>
                </a:tc>
              </a:tr>
              <a:tr h="278125">
                <a:tc>
                  <a:txBody>
                    <a:bodyPr/>
                    <a:lstStyle/>
                    <a:p>
                      <a:pPr indent="0" lvl="0" marL="0" marR="0" rtl="0" algn="l">
                        <a:lnSpc>
                          <a:spcPct val="100000"/>
                        </a:lnSpc>
                        <a:spcBef>
                          <a:spcPts val="0"/>
                        </a:spcBef>
                        <a:spcAft>
                          <a:spcPts val="0"/>
                        </a:spcAft>
                        <a:buNone/>
                      </a:pPr>
                      <a:r>
                        <a:rPr lang="en-US" sz="1100" u="none" cap="none" strike="noStrike">
                          <a:latin typeface="Barlow Light"/>
                          <a:ea typeface="Barlow Light"/>
                          <a:cs typeface="Barlow Light"/>
                          <a:sym typeface="Barlow Light"/>
                        </a:rPr>
                        <a:t>F# CodFacultad</a:t>
                      </a:r>
                      <a:endParaRPr sz="1100" u="none" cap="none" strike="noStrike">
                        <a:latin typeface="Barlow Light"/>
                        <a:ea typeface="Barlow Light"/>
                        <a:cs typeface="Barlow Light"/>
                        <a:sym typeface="Barlow Light"/>
                      </a:endParaRPr>
                    </a:p>
                  </a:txBody>
                  <a:tcPr marT="34300" marB="34300" marR="68575" marL="68575">
                    <a:solidFill>
                      <a:schemeClr val="lt1"/>
                    </a:solidFill>
                  </a:tcPr>
                </a:tc>
              </a:tr>
            </a:tbl>
          </a:graphicData>
        </a:graphic>
      </p:graphicFrame>
      <p:sp>
        <p:nvSpPr>
          <p:cNvPr id="690" name="Google Shape;690;p18"/>
          <p:cNvSpPr txBox="1"/>
          <p:nvPr/>
        </p:nvSpPr>
        <p:spPr>
          <a:xfrm>
            <a:off x="449235" y="166735"/>
            <a:ext cx="6799793" cy="62682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2000" u="none" cap="none" strike="noStrike">
                <a:solidFill>
                  <a:srgbClr val="002060"/>
                </a:solidFill>
                <a:latin typeface="Miriam Libre"/>
                <a:ea typeface="Miriam Libre"/>
                <a:cs typeface="Miriam Libre"/>
                <a:sym typeface="Miriam Libre"/>
              </a:rPr>
              <a:t>Modelo lógico</a:t>
            </a:r>
            <a:endParaRPr/>
          </a:p>
          <a:p>
            <a:pPr indent="0" lvl="0" marL="0" marR="0" rtl="0" algn="l">
              <a:lnSpc>
                <a:spcPct val="100000"/>
              </a:lnSpc>
              <a:spcBef>
                <a:spcPts val="0"/>
              </a:spcBef>
              <a:spcAft>
                <a:spcPts val="0"/>
              </a:spcAft>
              <a:buNone/>
            </a:pPr>
            <a:r>
              <a:rPr b="1" i="0" lang="en-US" sz="2000" u="none" cap="none" strike="noStrike">
                <a:solidFill>
                  <a:srgbClr val="002060"/>
                </a:solidFill>
                <a:latin typeface="Miriam Libre"/>
                <a:ea typeface="Miriam Libre"/>
                <a:cs typeface="Miriam Libre"/>
                <a:sym typeface="Miriam Libre"/>
              </a:rPr>
              <a:t>Modelo entidad/relación</a:t>
            </a:r>
            <a:endParaRPr/>
          </a:p>
        </p:txBody>
      </p:sp>
      <p:sp>
        <p:nvSpPr>
          <p:cNvPr id="691" name="Google Shape;691;p18"/>
          <p:cNvSpPr txBox="1"/>
          <p:nvPr/>
        </p:nvSpPr>
        <p:spPr>
          <a:xfrm>
            <a:off x="3169753" y="4594841"/>
            <a:ext cx="1853392" cy="25391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050" u="none" cap="none" strike="noStrike">
                <a:solidFill>
                  <a:srgbClr val="000000"/>
                </a:solidFill>
                <a:latin typeface="Barlow Light"/>
                <a:ea typeface="Barlow Light"/>
                <a:cs typeface="Barlow Light"/>
                <a:sym typeface="Barlow Light"/>
              </a:rPr>
              <a:t>Figura 6. </a:t>
            </a:r>
            <a:r>
              <a:rPr b="0" i="0" lang="en-US" sz="1050" u="none" cap="none" strike="noStrike">
                <a:solidFill>
                  <a:srgbClr val="000000"/>
                </a:solidFill>
                <a:latin typeface="Barlow Light"/>
                <a:ea typeface="Barlow Light"/>
                <a:cs typeface="Barlow Light"/>
                <a:sym typeface="Barlow Light"/>
              </a:rPr>
              <a:t>Tipos de atributos</a:t>
            </a:r>
            <a:endParaRPr/>
          </a:p>
        </p:txBody>
      </p:sp>
      <p:graphicFrame>
        <p:nvGraphicFramePr>
          <p:cNvPr id="692" name="Google Shape;692;p18"/>
          <p:cNvGraphicFramePr/>
          <p:nvPr/>
        </p:nvGraphicFramePr>
        <p:xfrm>
          <a:off x="5210872" y="2611885"/>
          <a:ext cx="3000000" cy="3000000"/>
        </p:xfrm>
        <a:graphic>
          <a:graphicData uri="http://schemas.openxmlformats.org/drawingml/2006/table">
            <a:tbl>
              <a:tblPr bandRow="1" firstRow="1">
                <a:noFill/>
                <a:tableStyleId>{449B397B-DC06-4172-8F9E-2C7822CDC5FB}</a:tableStyleId>
              </a:tblPr>
              <a:tblGrid>
                <a:gridCol w="1535900"/>
              </a:tblGrid>
              <a:tr h="278125">
                <a:tc>
                  <a:txBody>
                    <a:bodyPr/>
                    <a:lstStyle/>
                    <a:p>
                      <a:pPr indent="0" lvl="0" marL="0" marR="0" rtl="0" algn="ctr">
                        <a:lnSpc>
                          <a:spcPct val="100000"/>
                        </a:lnSpc>
                        <a:spcBef>
                          <a:spcPts val="0"/>
                        </a:spcBef>
                        <a:spcAft>
                          <a:spcPts val="0"/>
                        </a:spcAft>
                        <a:buNone/>
                      </a:pPr>
                      <a:r>
                        <a:rPr b="1" lang="en-US" sz="1100" u="none" cap="none" strike="noStrike">
                          <a:latin typeface="Barlow Light"/>
                          <a:ea typeface="Barlow Light"/>
                          <a:cs typeface="Barlow Light"/>
                          <a:sym typeface="Barlow Light"/>
                        </a:rPr>
                        <a:t>ESTUDIANTE</a:t>
                      </a:r>
                      <a:endParaRPr/>
                    </a:p>
                  </a:txBody>
                  <a:tcPr marT="34300" marB="34300" marR="68575" marL="68575">
                    <a:solidFill>
                      <a:schemeClr val="lt1"/>
                    </a:solidFill>
                  </a:tcPr>
                </a:tc>
              </a:tr>
              <a:tr h="278125">
                <a:tc>
                  <a:txBody>
                    <a:bodyPr/>
                    <a:lstStyle/>
                    <a:p>
                      <a:pPr indent="0" lvl="0" marL="0" marR="0" rtl="0" algn="l">
                        <a:lnSpc>
                          <a:spcPct val="100000"/>
                        </a:lnSpc>
                        <a:spcBef>
                          <a:spcPts val="0"/>
                        </a:spcBef>
                        <a:spcAft>
                          <a:spcPts val="0"/>
                        </a:spcAft>
                        <a:buNone/>
                      </a:pPr>
                      <a:r>
                        <a:rPr lang="en-US" sz="1100" u="none" cap="none" strike="noStrike">
                          <a:latin typeface="Barlow Light"/>
                          <a:ea typeface="Barlow Light"/>
                          <a:cs typeface="Barlow Light"/>
                          <a:sym typeface="Barlow Light"/>
                        </a:rPr>
                        <a:t># CodEstudiante</a:t>
                      </a:r>
                      <a:endParaRPr sz="1100" u="none" cap="none" strike="noStrike">
                        <a:latin typeface="Barlow Light"/>
                        <a:ea typeface="Barlow Light"/>
                        <a:cs typeface="Barlow Light"/>
                        <a:sym typeface="Barlow Light"/>
                      </a:endParaRPr>
                    </a:p>
                  </a:txBody>
                  <a:tcPr marT="34300" marB="34300" marR="68575" marL="68575">
                    <a:solidFill>
                      <a:schemeClr val="lt1"/>
                    </a:solidFill>
                  </a:tcPr>
                </a:tc>
              </a:tr>
              <a:tr h="278125">
                <a:tc>
                  <a:txBody>
                    <a:bodyPr/>
                    <a:lstStyle/>
                    <a:p>
                      <a:pPr indent="0" lvl="0" marL="0" marR="0" rtl="0" algn="l">
                        <a:lnSpc>
                          <a:spcPct val="100000"/>
                        </a:lnSpc>
                        <a:spcBef>
                          <a:spcPts val="0"/>
                        </a:spcBef>
                        <a:spcAft>
                          <a:spcPts val="0"/>
                        </a:spcAft>
                        <a:buNone/>
                      </a:pPr>
                      <a:r>
                        <a:rPr lang="en-US" sz="1100" u="none" cap="none" strike="noStrike">
                          <a:latin typeface="Barlow Light"/>
                          <a:ea typeface="Barlow Light"/>
                          <a:cs typeface="Barlow Light"/>
                          <a:sym typeface="Barlow Light"/>
                        </a:rPr>
                        <a:t>* NomEstudiante</a:t>
                      </a:r>
                      <a:endParaRPr sz="1100" u="none" cap="none" strike="noStrike">
                        <a:latin typeface="Barlow Light"/>
                        <a:ea typeface="Barlow Light"/>
                        <a:cs typeface="Barlow Light"/>
                        <a:sym typeface="Barlow Light"/>
                      </a:endParaRPr>
                    </a:p>
                  </a:txBody>
                  <a:tcPr marT="34300" marB="34300" marR="68575" marL="68575">
                    <a:solidFill>
                      <a:schemeClr val="lt1"/>
                    </a:solidFill>
                  </a:tcPr>
                </a:tc>
              </a:tr>
              <a:tr h="278125">
                <a:tc>
                  <a:txBody>
                    <a:bodyPr/>
                    <a:lstStyle/>
                    <a:p>
                      <a:pPr indent="0" lvl="0" marL="0" marR="0" rtl="0" algn="l">
                        <a:lnSpc>
                          <a:spcPct val="100000"/>
                        </a:lnSpc>
                        <a:spcBef>
                          <a:spcPts val="0"/>
                        </a:spcBef>
                        <a:spcAft>
                          <a:spcPts val="0"/>
                        </a:spcAft>
                        <a:buNone/>
                      </a:pPr>
                      <a:r>
                        <a:rPr lang="en-US" sz="1100" u="none" cap="none" strike="noStrike">
                          <a:latin typeface="Barlow Light"/>
                          <a:ea typeface="Barlow Light"/>
                          <a:cs typeface="Barlow Light"/>
                          <a:sym typeface="Barlow Light"/>
                        </a:rPr>
                        <a:t>* Cedula</a:t>
                      </a:r>
                      <a:endParaRPr/>
                    </a:p>
                  </a:txBody>
                  <a:tcPr marT="34300" marB="34300" marR="68575" marL="68575">
                    <a:solidFill>
                      <a:schemeClr val="lt1"/>
                    </a:solidFill>
                  </a:tcPr>
                </a:tc>
              </a:tr>
              <a:tr h="278125">
                <a:tc>
                  <a:txBody>
                    <a:bodyPr/>
                    <a:lstStyle/>
                    <a:p>
                      <a:pPr indent="0" lvl="0" marL="0" marR="0" rtl="0" algn="l">
                        <a:lnSpc>
                          <a:spcPct val="100000"/>
                        </a:lnSpc>
                        <a:spcBef>
                          <a:spcPts val="0"/>
                        </a:spcBef>
                        <a:spcAft>
                          <a:spcPts val="0"/>
                        </a:spcAft>
                        <a:buNone/>
                      </a:pPr>
                      <a:r>
                        <a:rPr lang="en-US" sz="1100" u="none" cap="none" strike="noStrike">
                          <a:latin typeface="Barlow Light"/>
                          <a:ea typeface="Barlow Light"/>
                          <a:cs typeface="Barlow Light"/>
                          <a:sym typeface="Barlow Light"/>
                        </a:rPr>
                        <a:t>O Direccion</a:t>
                      </a:r>
                      <a:endParaRPr sz="1100" u="none" cap="none" strike="noStrike">
                        <a:latin typeface="Barlow Light"/>
                        <a:ea typeface="Barlow Light"/>
                        <a:cs typeface="Barlow Light"/>
                        <a:sym typeface="Barlow Light"/>
                      </a:endParaRPr>
                    </a:p>
                  </a:txBody>
                  <a:tcPr marT="34300" marB="34300" marR="68575" marL="68575">
                    <a:solidFill>
                      <a:schemeClr val="lt1"/>
                    </a:solidFill>
                  </a:tcPr>
                </a:tc>
              </a:tr>
              <a:tr h="278125">
                <a:tc>
                  <a:txBody>
                    <a:bodyPr/>
                    <a:lstStyle/>
                    <a:p>
                      <a:pPr indent="0" lvl="0" marL="0" marR="0" rtl="0" algn="l">
                        <a:lnSpc>
                          <a:spcPct val="100000"/>
                        </a:lnSpc>
                        <a:spcBef>
                          <a:spcPts val="0"/>
                        </a:spcBef>
                        <a:spcAft>
                          <a:spcPts val="0"/>
                        </a:spcAft>
                        <a:buNone/>
                      </a:pPr>
                      <a:r>
                        <a:rPr lang="en-US" sz="1100" u="none" cap="none" strike="noStrike">
                          <a:latin typeface="Barlow Light"/>
                          <a:ea typeface="Barlow Light"/>
                          <a:cs typeface="Barlow Light"/>
                          <a:sym typeface="Barlow Light"/>
                        </a:rPr>
                        <a:t>* Nacionalidad</a:t>
                      </a:r>
                      <a:endParaRPr/>
                    </a:p>
                  </a:txBody>
                  <a:tcPr marT="34300" marB="34300" marR="68575" marL="68575">
                    <a:solidFill>
                      <a:schemeClr val="lt1"/>
                    </a:solidFill>
                  </a:tcPr>
                </a:tc>
              </a:tr>
              <a:tr h="278125">
                <a:tc>
                  <a:txBody>
                    <a:bodyPr/>
                    <a:lstStyle/>
                    <a:p>
                      <a:pPr indent="0" lvl="0" marL="0" marR="0" rtl="0" algn="l">
                        <a:lnSpc>
                          <a:spcPct val="100000"/>
                        </a:lnSpc>
                        <a:spcBef>
                          <a:spcPts val="0"/>
                        </a:spcBef>
                        <a:spcAft>
                          <a:spcPts val="0"/>
                        </a:spcAft>
                        <a:buNone/>
                      </a:pPr>
                      <a:r>
                        <a:rPr lang="en-US" sz="1100" u="none" cap="none" strike="noStrike">
                          <a:latin typeface="Barlow Light"/>
                          <a:ea typeface="Barlow Light"/>
                          <a:cs typeface="Barlow Light"/>
                          <a:sym typeface="Barlow Light"/>
                        </a:rPr>
                        <a:t>F# CodCarrera</a:t>
                      </a:r>
                      <a:endParaRPr sz="1100" u="none" cap="none" strike="noStrike">
                        <a:latin typeface="Barlow Light"/>
                        <a:ea typeface="Barlow Light"/>
                        <a:cs typeface="Barlow Light"/>
                        <a:sym typeface="Barlow Light"/>
                      </a:endParaRPr>
                    </a:p>
                  </a:txBody>
                  <a:tcPr marT="34300" marB="34300" marR="68575" marL="68575">
                    <a:solidFill>
                      <a:schemeClr val="lt1"/>
                    </a:solidFill>
                  </a:tcP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19"/>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698" name="Google Shape;698;p19"/>
          <p:cNvSpPr txBox="1"/>
          <p:nvPr/>
        </p:nvSpPr>
        <p:spPr>
          <a:xfrm>
            <a:off x="449235" y="1095814"/>
            <a:ext cx="7498991" cy="1112361"/>
          </a:xfrm>
          <a:prstGeom prst="rect">
            <a:avLst/>
          </a:prstGeom>
          <a:noFill/>
          <a:ln>
            <a:noFill/>
          </a:ln>
        </p:spPr>
        <p:txBody>
          <a:bodyPr anchorCtr="0" anchor="t" bIns="45700" lIns="91425" spcFirstLastPara="1" rIns="91425" wrap="square" tIns="45700">
            <a:noAutofit/>
          </a:bodyPr>
          <a:lstStyle/>
          <a:p>
            <a:pPr indent="-285750" lvl="0" marL="285750" marR="0" rtl="0" algn="just">
              <a:lnSpc>
                <a:spcPct val="100000"/>
              </a:lnSpc>
              <a:spcBef>
                <a:spcPts val="0"/>
              </a:spcBef>
              <a:spcAft>
                <a:spcPts val="0"/>
              </a:spcAft>
              <a:buClr>
                <a:srgbClr val="000000"/>
              </a:buClr>
              <a:buSzPts val="2400"/>
              <a:buFont typeface="Noto Sans Symbols"/>
              <a:buChar char="▪"/>
            </a:pPr>
            <a:r>
              <a:rPr b="0" i="0" lang="en-US" sz="1600" u="none" cap="none" strike="noStrike">
                <a:solidFill>
                  <a:srgbClr val="000000"/>
                </a:solidFill>
                <a:latin typeface="Barlow Light"/>
                <a:ea typeface="Barlow Light"/>
                <a:cs typeface="Barlow Light"/>
                <a:sym typeface="Barlow Light"/>
              </a:rPr>
              <a:t>Relaciones</a:t>
            </a:r>
            <a:endParaRPr/>
          </a:p>
          <a:p>
            <a:pPr indent="0" lvl="0" marL="0" marR="0" rtl="0" algn="just">
              <a:lnSpc>
                <a:spcPct val="100000"/>
              </a:lnSpc>
              <a:spcBef>
                <a:spcPts val="0"/>
              </a:spcBef>
              <a:spcAft>
                <a:spcPts val="0"/>
              </a:spcAft>
              <a:buNone/>
            </a:pPr>
            <a:r>
              <a:rPr b="0" i="0" lang="en-US" sz="1600" u="none" cap="none" strike="noStrike">
                <a:solidFill>
                  <a:schemeClr val="dk1"/>
                </a:solidFill>
                <a:latin typeface="Barlow Light"/>
                <a:ea typeface="Barlow Light"/>
                <a:cs typeface="Barlow Light"/>
                <a:sym typeface="Barlow Light"/>
              </a:rPr>
              <a:t>	1 : 1 </a:t>
            </a:r>
            <a:endParaRPr/>
          </a:p>
          <a:p>
            <a:pPr indent="0" lvl="0" marL="0" marR="0" rtl="0" algn="just">
              <a:lnSpc>
                <a:spcPct val="100000"/>
              </a:lnSpc>
              <a:spcBef>
                <a:spcPts val="0"/>
              </a:spcBef>
              <a:spcAft>
                <a:spcPts val="0"/>
              </a:spcAft>
              <a:buNone/>
            </a:pPr>
            <a:r>
              <a:rPr b="0" i="0" lang="en-US" sz="1600" u="none" cap="none" strike="noStrike">
                <a:solidFill>
                  <a:schemeClr val="dk1"/>
                </a:solidFill>
                <a:latin typeface="Barlow Light"/>
                <a:ea typeface="Barlow Light"/>
                <a:cs typeface="Barlow Light"/>
                <a:sym typeface="Barlow Light"/>
              </a:rPr>
              <a:t>	1 : N</a:t>
            </a:r>
            <a:endParaRPr/>
          </a:p>
          <a:p>
            <a:pPr indent="0" lvl="0" marL="0" marR="0" rtl="0" algn="just">
              <a:lnSpc>
                <a:spcPct val="100000"/>
              </a:lnSpc>
              <a:spcBef>
                <a:spcPts val="0"/>
              </a:spcBef>
              <a:spcAft>
                <a:spcPts val="0"/>
              </a:spcAft>
              <a:buNone/>
            </a:pPr>
            <a:r>
              <a:rPr b="0" i="0" lang="en-US" sz="1600" u="none" cap="none" strike="noStrike">
                <a:solidFill>
                  <a:schemeClr val="dk1"/>
                </a:solidFill>
                <a:latin typeface="Barlow Light"/>
                <a:ea typeface="Barlow Light"/>
                <a:cs typeface="Barlow Light"/>
                <a:sym typeface="Barlow Light"/>
              </a:rPr>
              <a:t>	N : M</a:t>
            </a:r>
            <a:endParaRPr/>
          </a:p>
        </p:txBody>
      </p:sp>
      <p:sp>
        <p:nvSpPr>
          <p:cNvPr id="699" name="Google Shape;699;p19"/>
          <p:cNvSpPr txBox="1"/>
          <p:nvPr/>
        </p:nvSpPr>
        <p:spPr>
          <a:xfrm>
            <a:off x="5264418" y="3748824"/>
            <a:ext cx="1268296"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900" u="none" cap="none" strike="noStrike">
                <a:solidFill>
                  <a:srgbClr val="000000"/>
                </a:solidFill>
                <a:latin typeface="Arial"/>
                <a:ea typeface="Arial"/>
                <a:cs typeface="Arial"/>
                <a:sym typeface="Arial"/>
              </a:rPr>
              <a:t>Figura 7. </a:t>
            </a:r>
            <a:r>
              <a:rPr b="0" i="0" lang="en-US" sz="900" u="none" cap="none" strike="noStrike">
                <a:solidFill>
                  <a:srgbClr val="000000"/>
                </a:solidFill>
                <a:latin typeface="Arial"/>
                <a:ea typeface="Arial"/>
                <a:cs typeface="Arial"/>
                <a:sym typeface="Arial"/>
              </a:rPr>
              <a:t>Relaciones</a:t>
            </a:r>
            <a:endParaRPr/>
          </a:p>
        </p:txBody>
      </p:sp>
      <p:pic>
        <p:nvPicPr>
          <p:cNvPr id="700" name="Google Shape;700;p19"/>
          <p:cNvPicPr preferRelativeResize="0"/>
          <p:nvPr/>
        </p:nvPicPr>
        <p:blipFill rotWithShape="1">
          <a:blip r:embed="rId3">
            <a:alphaModFix/>
          </a:blip>
          <a:srcRect b="0" l="0" r="0" t="0"/>
          <a:stretch/>
        </p:blipFill>
        <p:spPr>
          <a:xfrm>
            <a:off x="4427886" y="1150331"/>
            <a:ext cx="2821142" cy="2584639"/>
          </a:xfrm>
          <a:prstGeom prst="rect">
            <a:avLst/>
          </a:prstGeom>
          <a:noFill/>
          <a:ln>
            <a:noFill/>
          </a:ln>
        </p:spPr>
      </p:pic>
      <p:sp>
        <p:nvSpPr>
          <p:cNvPr id="701" name="Google Shape;701;p19"/>
          <p:cNvSpPr txBox="1"/>
          <p:nvPr/>
        </p:nvSpPr>
        <p:spPr>
          <a:xfrm>
            <a:off x="449235" y="166735"/>
            <a:ext cx="6799793" cy="62682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2000" u="none" cap="none" strike="noStrike">
                <a:solidFill>
                  <a:srgbClr val="002060"/>
                </a:solidFill>
                <a:latin typeface="Miriam Libre"/>
                <a:ea typeface="Miriam Libre"/>
                <a:cs typeface="Miriam Libre"/>
                <a:sym typeface="Miriam Libre"/>
              </a:rPr>
              <a:t>Modelo lógico</a:t>
            </a:r>
            <a:endParaRPr/>
          </a:p>
          <a:p>
            <a:pPr indent="0" lvl="0" marL="0" marR="0" rtl="0" algn="l">
              <a:lnSpc>
                <a:spcPct val="100000"/>
              </a:lnSpc>
              <a:spcBef>
                <a:spcPts val="0"/>
              </a:spcBef>
              <a:spcAft>
                <a:spcPts val="0"/>
              </a:spcAft>
              <a:buNone/>
            </a:pPr>
            <a:r>
              <a:rPr b="1" i="0" lang="en-US" sz="2000" u="none" cap="none" strike="noStrike">
                <a:solidFill>
                  <a:srgbClr val="002060"/>
                </a:solidFill>
                <a:latin typeface="Miriam Libre"/>
                <a:ea typeface="Miriam Libre"/>
                <a:cs typeface="Miriam Libre"/>
                <a:sym typeface="Miriam Libre"/>
              </a:rPr>
              <a:t>Modelo entidad/relación</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20"/>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graphicFrame>
        <p:nvGraphicFramePr>
          <p:cNvPr id="707" name="Google Shape;707;p20"/>
          <p:cNvGraphicFramePr/>
          <p:nvPr/>
        </p:nvGraphicFramePr>
        <p:xfrm>
          <a:off x="1535017" y="1569753"/>
          <a:ext cx="3000000" cy="3000000"/>
        </p:xfrm>
        <a:graphic>
          <a:graphicData uri="http://schemas.openxmlformats.org/drawingml/2006/table">
            <a:tbl>
              <a:tblPr bandRow="1" firstRow="1">
                <a:noFill/>
                <a:tableStyleId>{449B397B-DC06-4172-8F9E-2C7822CDC5FB}</a:tableStyleId>
              </a:tblPr>
              <a:tblGrid>
                <a:gridCol w="1535900"/>
              </a:tblGrid>
              <a:tr h="278125">
                <a:tc>
                  <a:txBody>
                    <a:bodyPr/>
                    <a:lstStyle/>
                    <a:p>
                      <a:pPr indent="0" lvl="0" marL="0" marR="0" rtl="0" algn="ctr">
                        <a:lnSpc>
                          <a:spcPct val="100000"/>
                        </a:lnSpc>
                        <a:spcBef>
                          <a:spcPts val="0"/>
                        </a:spcBef>
                        <a:spcAft>
                          <a:spcPts val="0"/>
                        </a:spcAft>
                        <a:buNone/>
                      </a:pPr>
                      <a:r>
                        <a:rPr b="1" lang="en-US" sz="1000" u="none" cap="none" strike="noStrike">
                          <a:latin typeface="Barlow Light"/>
                          <a:ea typeface="Barlow Light"/>
                          <a:cs typeface="Barlow Light"/>
                          <a:sym typeface="Barlow Light"/>
                        </a:rPr>
                        <a:t>FACULTAD</a:t>
                      </a:r>
                      <a:endParaRPr/>
                    </a:p>
                  </a:txBody>
                  <a:tcPr marT="34300" marB="34300" marR="68575" marL="67500" anchor="ctr">
                    <a:solidFill>
                      <a:schemeClr val="lt1"/>
                    </a:solidFill>
                  </a:tcPr>
                </a:tc>
              </a:tr>
              <a:tr h="278125">
                <a:tc>
                  <a:txBody>
                    <a:bodyPr/>
                    <a:lstStyle/>
                    <a:p>
                      <a:pPr indent="0" lvl="0" marL="0" marR="0" rtl="0" algn="l">
                        <a:lnSpc>
                          <a:spcPct val="100000"/>
                        </a:lnSpc>
                        <a:spcBef>
                          <a:spcPts val="0"/>
                        </a:spcBef>
                        <a:spcAft>
                          <a:spcPts val="0"/>
                        </a:spcAft>
                        <a:buNone/>
                      </a:pPr>
                      <a:r>
                        <a:rPr lang="en-US" sz="1000" u="none" cap="none" strike="noStrike">
                          <a:latin typeface="Barlow Light"/>
                          <a:ea typeface="Barlow Light"/>
                          <a:cs typeface="Barlow Light"/>
                          <a:sym typeface="Barlow Light"/>
                        </a:rPr>
                        <a:t># CodFacultad</a:t>
                      </a:r>
                      <a:endParaRPr sz="1000" u="none" cap="none" strike="noStrike">
                        <a:latin typeface="Barlow Light"/>
                        <a:ea typeface="Barlow Light"/>
                        <a:cs typeface="Barlow Light"/>
                        <a:sym typeface="Barlow Light"/>
                      </a:endParaRPr>
                    </a:p>
                  </a:txBody>
                  <a:tcPr marT="34300" marB="34300" marR="68575" marL="67500" anchor="ctr">
                    <a:solidFill>
                      <a:schemeClr val="lt1"/>
                    </a:solidFill>
                  </a:tcPr>
                </a:tc>
              </a:tr>
              <a:tr h="278125">
                <a:tc>
                  <a:txBody>
                    <a:bodyPr/>
                    <a:lstStyle/>
                    <a:p>
                      <a:pPr indent="0" lvl="0" marL="0" marR="0" rtl="0" algn="l">
                        <a:lnSpc>
                          <a:spcPct val="100000"/>
                        </a:lnSpc>
                        <a:spcBef>
                          <a:spcPts val="0"/>
                        </a:spcBef>
                        <a:spcAft>
                          <a:spcPts val="0"/>
                        </a:spcAft>
                        <a:buNone/>
                      </a:pPr>
                      <a:r>
                        <a:rPr lang="en-US" sz="1000" u="none" cap="none" strike="noStrike">
                          <a:latin typeface="Barlow Light"/>
                          <a:ea typeface="Barlow Light"/>
                          <a:cs typeface="Barlow Light"/>
                          <a:sym typeface="Barlow Light"/>
                        </a:rPr>
                        <a:t>* NomFacultad</a:t>
                      </a:r>
                      <a:endParaRPr sz="1000" u="none" cap="none" strike="noStrike">
                        <a:latin typeface="Barlow Light"/>
                        <a:ea typeface="Barlow Light"/>
                        <a:cs typeface="Barlow Light"/>
                        <a:sym typeface="Barlow Light"/>
                      </a:endParaRPr>
                    </a:p>
                  </a:txBody>
                  <a:tcPr marT="34300" marB="34300" marR="68575" marL="67500" anchor="ctr">
                    <a:solidFill>
                      <a:schemeClr val="lt1"/>
                    </a:solidFill>
                  </a:tcPr>
                </a:tc>
              </a:tr>
              <a:tr h="278125">
                <a:tc>
                  <a:txBody>
                    <a:bodyPr/>
                    <a:lstStyle/>
                    <a:p>
                      <a:pPr indent="0" lvl="0" marL="0" marR="0" rtl="0" algn="l">
                        <a:lnSpc>
                          <a:spcPct val="100000"/>
                        </a:lnSpc>
                        <a:spcBef>
                          <a:spcPts val="0"/>
                        </a:spcBef>
                        <a:spcAft>
                          <a:spcPts val="0"/>
                        </a:spcAft>
                        <a:buNone/>
                      </a:pPr>
                      <a:r>
                        <a:rPr lang="en-US" sz="1000" u="none" cap="none" strike="noStrike">
                          <a:latin typeface="Barlow Light"/>
                          <a:ea typeface="Barlow Light"/>
                          <a:cs typeface="Barlow Light"/>
                          <a:sym typeface="Barlow Light"/>
                        </a:rPr>
                        <a:t>* Decano</a:t>
                      </a:r>
                      <a:endParaRPr/>
                    </a:p>
                  </a:txBody>
                  <a:tcPr marT="34300" marB="34300" marR="68575" marL="67500" anchor="ctr">
                    <a:solidFill>
                      <a:schemeClr val="lt1"/>
                    </a:solidFill>
                  </a:tcPr>
                </a:tc>
              </a:tr>
              <a:tr h="278125">
                <a:tc>
                  <a:txBody>
                    <a:bodyPr/>
                    <a:lstStyle/>
                    <a:p>
                      <a:pPr indent="0" lvl="0" marL="0" marR="0" rtl="0" algn="l">
                        <a:lnSpc>
                          <a:spcPct val="100000"/>
                        </a:lnSpc>
                        <a:spcBef>
                          <a:spcPts val="0"/>
                        </a:spcBef>
                        <a:spcAft>
                          <a:spcPts val="0"/>
                        </a:spcAft>
                        <a:buNone/>
                      </a:pPr>
                      <a:r>
                        <a:rPr lang="en-US" sz="1000" u="none" cap="none" strike="noStrike">
                          <a:latin typeface="Barlow Light"/>
                          <a:ea typeface="Barlow Light"/>
                          <a:cs typeface="Barlow Light"/>
                          <a:sym typeface="Barlow Light"/>
                        </a:rPr>
                        <a:t>* FechaCreacion</a:t>
                      </a:r>
                      <a:endParaRPr sz="1000" u="none" cap="none" strike="noStrike">
                        <a:latin typeface="Barlow Light"/>
                        <a:ea typeface="Barlow Light"/>
                        <a:cs typeface="Barlow Light"/>
                        <a:sym typeface="Barlow Light"/>
                      </a:endParaRPr>
                    </a:p>
                  </a:txBody>
                  <a:tcPr marT="34300" marB="34300" marR="68575" marL="67500" anchor="ctr">
                    <a:solidFill>
                      <a:schemeClr val="lt1"/>
                    </a:solidFill>
                  </a:tcPr>
                </a:tc>
              </a:tr>
              <a:tr h="278125">
                <a:tc>
                  <a:txBody>
                    <a:bodyPr/>
                    <a:lstStyle/>
                    <a:p>
                      <a:pPr indent="0" lvl="0" marL="0" marR="0" rtl="0" algn="l">
                        <a:lnSpc>
                          <a:spcPct val="100000"/>
                        </a:lnSpc>
                        <a:spcBef>
                          <a:spcPts val="0"/>
                        </a:spcBef>
                        <a:spcAft>
                          <a:spcPts val="0"/>
                        </a:spcAft>
                        <a:buNone/>
                      </a:pPr>
                      <a:r>
                        <a:rPr lang="en-US" sz="1000" u="none" cap="none" strike="noStrike">
                          <a:latin typeface="Barlow Light"/>
                          <a:ea typeface="Barlow Light"/>
                          <a:cs typeface="Barlow Light"/>
                          <a:sym typeface="Barlow Light"/>
                        </a:rPr>
                        <a:t>O Ubicacion</a:t>
                      </a:r>
                      <a:endParaRPr sz="1000" u="none" cap="none" strike="noStrike">
                        <a:latin typeface="Barlow Light"/>
                        <a:ea typeface="Barlow Light"/>
                        <a:cs typeface="Barlow Light"/>
                        <a:sym typeface="Barlow Light"/>
                      </a:endParaRPr>
                    </a:p>
                  </a:txBody>
                  <a:tcPr marT="34300" marB="34300" marR="68575" marL="67500" anchor="ctr">
                    <a:solidFill>
                      <a:schemeClr val="lt1"/>
                    </a:solidFill>
                  </a:tcPr>
                </a:tc>
              </a:tr>
            </a:tbl>
          </a:graphicData>
        </a:graphic>
      </p:graphicFrame>
      <p:graphicFrame>
        <p:nvGraphicFramePr>
          <p:cNvPr id="708" name="Google Shape;708;p20"/>
          <p:cNvGraphicFramePr/>
          <p:nvPr/>
        </p:nvGraphicFramePr>
        <p:xfrm>
          <a:off x="3417393" y="1569753"/>
          <a:ext cx="3000000" cy="3000000"/>
        </p:xfrm>
        <a:graphic>
          <a:graphicData uri="http://schemas.openxmlformats.org/drawingml/2006/table">
            <a:tbl>
              <a:tblPr bandRow="1" firstRow="1">
                <a:noFill/>
                <a:tableStyleId>{449B397B-DC06-4172-8F9E-2C7822CDC5FB}</a:tableStyleId>
              </a:tblPr>
              <a:tblGrid>
                <a:gridCol w="1535900"/>
              </a:tblGrid>
              <a:tr h="278125">
                <a:tc>
                  <a:txBody>
                    <a:bodyPr/>
                    <a:lstStyle/>
                    <a:p>
                      <a:pPr indent="0" lvl="0" marL="0" marR="0" rtl="0" algn="ctr">
                        <a:lnSpc>
                          <a:spcPct val="100000"/>
                        </a:lnSpc>
                        <a:spcBef>
                          <a:spcPts val="0"/>
                        </a:spcBef>
                        <a:spcAft>
                          <a:spcPts val="0"/>
                        </a:spcAft>
                        <a:buNone/>
                      </a:pPr>
                      <a:r>
                        <a:rPr b="1" lang="en-US" sz="1000" u="none" cap="none" strike="noStrike">
                          <a:latin typeface="Barlow Light"/>
                          <a:ea typeface="Barlow Light"/>
                          <a:cs typeface="Barlow Light"/>
                          <a:sym typeface="Barlow Light"/>
                        </a:rPr>
                        <a:t>CARRERA</a:t>
                      </a:r>
                      <a:endParaRPr/>
                    </a:p>
                  </a:txBody>
                  <a:tcPr marT="34300" marB="34300" marR="68575" marL="68575" anchor="ctr">
                    <a:solidFill>
                      <a:schemeClr val="lt1"/>
                    </a:solidFill>
                  </a:tcPr>
                </a:tc>
              </a:tr>
              <a:tr h="278125">
                <a:tc>
                  <a:txBody>
                    <a:bodyPr/>
                    <a:lstStyle/>
                    <a:p>
                      <a:pPr indent="0" lvl="0" marL="0" marR="0" rtl="0" algn="l">
                        <a:lnSpc>
                          <a:spcPct val="100000"/>
                        </a:lnSpc>
                        <a:spcBef>
                          <a:spcPts val="0"/>
                        </a:spcBef>
                        <a:spcAft>
                          <a:spcPts val="0"/>
                        </a:spcAft>
                        <a:buNone/>
                      </a:pPr>
                      <a:r>
                        <a:rPr lang="en-US" sz="1000" u="none" cap="none" strike="noStrike">
                          <a:latin typeface="Barlow Light"/>
                          <a:ea typeface="Barlow Light"/>
                          <a:cs typeface="Barlow Light"/>
                          <a:sym typeface="Barlow Light"/>
                        </a:rPr>
                        <a:t># CodCarrera</a:t>
                      </a:r>
                      <a:endParaRPr sz="1000" u="none" cap="none" strike="noStrike">
                        <a:latin typeface="Barlow Light"/>
                        <a:ea typeface="Barlow Light"/>
                        <a:cs typeface="Barlow Light"/>
                        <a:sym typeface="Barlow Light"/>
                      </a:endParaRPr>
                    </a:p>
                  </a:txBody>
                  <a:tcPr marT="34300" marB="34300" marR="68575" marL="68575" anchor="ctr">
                    <a:solidFill>
                      <a:schemeClr val="lt1"/>
                    </a:solidFill>
                  </a:tcPr>
                </a:tc>
              </a:tr>
              <a:tr h="278125">
                <a:tc>
                  <a:txBody>
                    <a:bodyPr/>
                    <a:lstStyle/>
                    <a:p>
                      <a:pPr indent="0" lvl="0" marL="0" marR="0" rtl="0" algn="l">
                        <a:lnSpc>
                          <a:spcPct val="100000"/>
                        </a:lnSpc>
                        <a:spcBef>
                          <a:spcPts val="0"/>
                        </a:spcBef>
                        <a:spcAft>
                          <a:spcPts val="0"/>
                        </a:spcAft>
                        <a:buNone/>
                      </a:pPr>
                      <a:r>
                        <a:rPr lang="en-US" sz="1000" u="none" cap="none" strike="noStrike">
                          <a:latin typeface="Barlow Light"/>
                          <a:ea typeface="Barlow Light"/>
                          <a:cs typeface="Barlow Light"/>
                          <a:sym typeface="Barlow Light"/>
                        </a:rPr>
                        <a:t>* NomCarrera</a:t>
                      </a:r>
                      <a:endParaRPr sz="1000" u="none" cap="none" strike="noStrike">
                        <a:latin typeface="Barlow Light"/>
                        <a:ea typeface="Barlow Light"/>
                        <a:cs typeface="Barlow Light"/>
                        <a:sym typeface="Barlow Light"/>
                      </a:endParaRPr>
                    </a:p>
                  </a:txBody>
                  <a:tcPr marT="34300" marB="34300" marR="68575" marL="68575" anchor="ctr">
                    <a:solidFill>
                      <a:schemeClr val="lt1"/>
                    </a:solidFill>
                  </a:tcPr>
                </a:tc>
              </a:tr>
              <a:tr h="278125">
                <a:tc>
                  <a:txBody>
                    <a:bodyPr/>
                    <a:lstStyle/>
                    <a:p>
                      <a:pPr indent="0" lvl="0" marL="0" marR="0" rtl="0" algn="l">
                        <a:lnSpc>
                          <a:spcPct val="100000"/>
                        </a:lnSpc>
                        <a:spcBef>
                          <a:spcPts val="0"/>
                        </a:spcBef>
                        <a:spcAft>
                          <a:spcPts val="0"/>
                        </a:spcAft>
                        <a:buNone/>
                      </a:pPr>
                      <a:r>
                        <a:rPr lang="en-US" sz="1000" u="none" cap="none" strike="noStrike">
                          <a:latin typeface="Barlow Light"/>
                          <a:ea typeface="Barlow Light"/>
                          <a:cs typeface="Barlow Light"/>
                          <a:sym typeface="Barlow Light"/>
                        </a:rPr>
                        <a:t>O PerfilProfesional</a:t>
                      </a:r>
                      <a:endParaRPr sz="1000" u="none" cap="none" strike="noStrike">
                        <a:latin typeface="Barlow Light"/>
                        <a:ea typeface="Barlow Light"/>
                        <a:cs typeface="Barlow Light"/>
                        <a:sym typeface="Barlow Light"/>
                      </a:endParaRPr>
                    </a:p>
                  </a:txBody>
                  <a:tcPr marT="34300" marB="34300" marR="68575" marL="68575" anchor="ctr">
                    <a:solidFill>
                      <a:schemeClr val="lt1"/>
                    </a:solidFill>
                  </a:tcPr>
                </a:tc>
              </a:tr>
              <a:tr h="278125">
                <a:tc>
                  <a:txBody>
                    <a:bodyPr/>
                    <a:lstStyle/>
                    <a:p>
                      <a:pPr indent="0" lvl="0" marL="0" marR="0" rtl="0" algn="l">
                        <a:lnSpc>
                          <a:spcPct val="100000"/>
                        </a:lnSpc>
                        <a:spcBef>
                          <a:spcPts val="0"/>
                        </a:spcBef>
                        <a:spcAft>
                          <a:spcPts val="0"/>
                        </a:spcAft>
                        <a:buNone/>
                      </a:pPr>
                      <a:r>
                        <a:rPr lang="en-US" sz="1000" u="none" cap="none" strike="noStrike">
                          <a:latin typeface="Barlow Light"/>
                          <a:ea typeface="Barlow Light"/>
                          <a:cs typeface="Barlow Light"/>
                          <a:sym typeface="Barlow Light"/>
                        </a:rPr>
                        <a:t>* Coordinador</a:t>
                      </a:r>
                      <a:endParaRPr/>
                    </a:p>
                  </a:txBody>
                  <a:tcPr marT="34300" marB="34300" marR="68575" marL="68575" anchor="ctr">
                    <a:solidFill>
                      <a:schemeClr val="lt1"/>
                    </a:solidFill>
                  </a:tcPr>
                </a:tc>
              </a:tr>
              <a:tr h="278125">
                <a:tc>
                  <a:txBody>
                    <a:bodyPr/>
                    <a:lstStyle/>
                    <a:p>
                      <a:pPr indent="0" lvl="0" marL="0" marR="0" rtl="0" algn="l">
                        <a:lnSpc>
                          <a:spcPct val="100000"/>
                        </a:lnSpc>
                        <a:spcBef>
                          <a:spcPts val="0"/>
                        </a:spcBef>
                        <a:spcAft>
                          <a:spcPts val="0"/>
                        </a:spcAft>
                        <a:buNone/>
                      </a:pPr>
                      <a:r>
                        <a:rPr lang="en-US" sz="1000" u="none" cap="none" strike="noStrike">
                          <a:latin typeface="Barlow Light"/>
                          <a:ea typeface="Barlow Light"/>
                          <a:cs typeface="Barlow Light"/>
                          <a:sym typeface="Barlow Light"/>
                        </a:rPr>
                        <a:t>* FechaCreacion</a:t>
                      </a:r>
                      <a:endParaRPr sz="1000" u="none" cap="none" strike="noStrike">
                        <a:latin typeface="Barlow Light"/>
                        <a:ea typeface="Barlow Light"/>
                        <a:cs typeface="Barlow Light"/>
                        <a:sym typeface="Barlow Light"/>
                      </a:endParaRPr>
                    </a:p>
                  </a:txBody>
                  <a:tcPr marT="34300" marB="34300" marR="68575" marL="68575" anchor="ctr">
                    <a:solidFill>
                      <a:schemeClr val="lt1"/>
                    </a:solidFill>
                  </a:tcPr>
                </a:tc>
              </a:tr>
              <a:tr h="278125">
                <a:tc>
                  <a:txBody>
                    <a:bodyPr/>
                    <a:lstStyle/>
                    <a:p>
                      <a:pPr indent="0" lvl="0" marL="0" marR="0" rtl="0" algn="l">
                        <a:lnSpc>
                          <a:spcPct val="100000"/>
                        </a:lnSpc>
                        <a:spcBef>
                          <a:spcPts val="0"/>
                        </a:spcBef>
                        <a:spcAft>
                          <a:spcPts val="0"/>
                        </a:spcAft>
                        <a:buNone/>
                      </a:pPr>
                      <a:r>
                        <a:rPr lang="en-US" sz="1000" u="none" cap="none" strike="noStrike">
                          <a:latin typeface="Barlow Light"/>
                          <a:ea typeface="Barlow Light"/>
                          <a:cs typeface="Barlow Light"/>
                          <a:sym typeface="Barlow Light"/>
                        </a:rPr>
                        <a:t>F# CodFacultad</a:t>
                      </a:r>
                      <a:endParaRPr sz="1000" u="none" cap="none" strike="noStrike">
                        <a:latin typeface="Barlow Light"/>
                        <a:ea typeface="Barlow Light"/>
                        <a:cs typeface="Barlow Light"/>
                        <a:sym typeface="Barlow Light"/>
                      </a:endParaRPr>
                    </a:p>
                  </a:txBody>
                  <a:tcPr marT="34300" marB="34300" marR="68575" marL="68575" anchor="ctr">
                    <a:solidFill>
                      <a:schemeClr val="lt1"/>
                    </a:solidFill>
                  </a:tcPr>
                </a:tc>
              </a:tr>
            </a:tbl>
          </a:graphicData>
        </a:graphic>
      </p:graphicFrame>
      <p:graphicFrame>
        <p:nvGraphicFramePr>
          <p:cNvPr id="709" name="Google Shape;709;p20"/>
          <p:cNvGraphicFramePr/>
          <p:nvPr/>
        </p:nvGraphicFramePr>
        <p:xfrm>
          <a:off x="5299769" y="1569753"/>
          <a:ext cx="3000000" cy="3000000"/>
        </p:xfrm>
        <a:graphic>
          <a:graphicData uri="http://schemas.openxmlformats.org/drawingml/2006/table">
            <a:tbl>
              <a:tblPr bandRow="1" firstRow="1">
                <a:noFill/>
                <a:tableStyleId>{449B397B-DC06-4172-8F9E-2C7822CDC5FB}</a:tableStyleId>
              </a:tblPr>
              <a:tblGrid>
                <a:gridCol w="1535900"/>
              </a:tblGrid>
              <a:tr h="278125">
                <a:tc>
                  <a:txBody>
                    <a:bodyPr/>
                    <a:lstStyle/>
                    <a:p>
                      <a:pPr indent="0" lvl="0" marL="0" marR="0" rtl="0" algn="ctr">
                        <a:lnSpc>
                          <a:spcPct val="100000"/>
                        </a:lnSpc>
                        <a:spcBef>
                          <a:spcPts val="0"/>
                        </a:spcBef>
                        <a:spcAft>
                          <a:spcPts val="0"/>
                        </a:spcAft>
                        <a:buNone/>
                      </a:pPr>
                      <a:r>
                        <a:rPr b="1" lang="en-US" sz="1000" u="none" cap="none" strike="noStrike">
                          <a:latin typeface="Barlow Light"/>
                          <a:ea typeface="Barlow Light"/>
                          <a:cs typeface="Barlow Light"/>
                          <a:sym typeface="Barlow Light"/>
                        </a:rPr>
                        <a:t>ESTUDIANTE</a:t>
                      </a:r>
                      <a:endParaRPr/>
                    </a:p>
                  </a:txBody>
                  <a:tcPr marT="34300" marB="34300" marR="68575" marL="68575" anchor="ctr">
                    <a:solidFill>
                      <a:schemeClr val="lt1"/>
                    </a:solidFill>
                  </a:tcPr>
                </a:tc>
              </a:tr>
              <a:tr h="278125">
                <a:tc>
                  <a:txBody>
                    <a:bodyPr/>
                    <a:lstStyle/>
                    <a:p>
                      <a:pPr indent="0" lvl="0" marL="0" marR="0" rtl="0" algn="l">
                        <a:lnSpc>
                          <a:spcPct val="100000"/>
                        </a:lnSpc>
                        <a:spcBef>
                          <a:spcPts val="0"/>
                        </a:spcBef>
                        <a:spcAft>
                          <a:spcPts val="0"/>
                        </a:spcAft>
                        <a:buNone/>
                      </a:pPr>
                      <a:r>
                        <a:rPr lang="en-US" sz="1000" u="none" cap="none" strike="noStrike">
                          <a:latin typeface="Barlow Light"/>
                          <a:ea typeface="Barlow Light"/>
                          <a:cs typeface="Barlow Light"/>
                          <a:sym typeface="Barlow Light"/>
                        </a:rPr>
                        <a:t># CodEstudiante</a:t>
                      </a:r>
                      <a:endParaRPr sz="1000" u="none" cap="none" strike="noStrike">
                        <a:latin typeface="Barlow Light"/>
                        <a:ea typeface="Barlow Light"/>
                        <a:cs typeface="Barlow Light"/>
                        <a:sym typeface="Barlow Light"/>
                      </a:endParaRPr>
                    </a:p>
                  </a:txBody>
                  <a:tcPr marT="34300" marB="34300" marR="68575" marL="68575" anchor="ctr">
                    <a:solidFill>
                      <a:schemeClr val="lt1"/>
                    </a:solidFill>
                  </a:tcPr>
                </a:tc>
              </a:tr>
              <a:tr h="278125">
                <a:tc>
                  <a:txBody>
                    <a:bodyPr/>
                    <a:lstStyle/>
                    <a:p>
                      <a:pPr indent="0" lvl="0" marL="0" marR="0" rtl="0" algn="l">
                        <a:lnSpc>
                          <a:spcPct val="100000"/>
                        </a:lnSpc>
                        <a:spcBef>
                          <a:spcPts val="0"/>
                        </a:spcBef>
                        <a:spcAft>
                          <a:spcPts val="0"/>
                        </a:spcAft>
                        <a:buNone/>
                      </a:pPr>
                      <a:r>
                        <a:rPr lang="en-US" sz="1000" u="none" cap="none" strike="noStrike">
                          <a:latin typeface="Barlow Light"/>
                          <a:ea typeface="Barlow Light"/>
                          <a:cs typeface="Barlow Light"/>
                          <a:sym typeface="Barlow Light"/>
                        </a:rPr>
                        <a:t>* NomEstudiante</a:t>
                      </a:r>
                      <a:endParaRPr sz="1000" u="none" cap="none" strike="noStrike">
                        <a:latin typeface="Barlow Light"/>
                        <a:ea typeface="Barlow Light"/>
                        <a:cs typeface="Barlow Light"/>
                        <a:sym typeface="Barlow Light"/>
                      </a:endParaRPr>
                    </a:p>
                  </a:txBody>
                  <a:tcPr marT="34300" marB="34300" marR="68575" marL="68575" anchor="ctr">
                    <a:solidFill>
                      <a:schemeClr val="lt1"/>
                    </a:solidFill>
                  </a:tcPr>
                </a:tc>
              </a:tr>
              <a:tr h="278125">
                <a:tc>
                  <a:txBody>
                    <a:bodyPr/>
                    <a:lstStyle/>
                    <a:p>
                      <a:pPr indent="0" lvl="0" marL="0" marR="0" rtl="0" algn="l">
                        <a:lnSpc>
                          <a:spcPct val="100000"/>
                        </a:lnSpc>
                        <a:spcBef>
                          <a:spcPts val="0"/>
                        </a:spcBef>
                        <a:spcAft>
                          <a:spcPts val="0"/>
                        </a:spcAft>
                        <a:buNone/>
                      </a:pPr>
                      <a:r>
                        <a:rPr lang="en-US" sz="1000" u="none" cap="none" strike="noStrike">
                          <a:latin typeface="Barlow Light"/>
                          <a:ea typeface="Barlow Light"/>
                          <a:cs typeface="Barlow Light"/>
                          <a:sym typeface="Barlow Light"/>
                        </a:rPr>
                        <a:t>* Cedula</a:t>
                      </a:r>
                      <a:endParaRPr/>
                    </a:p>
                  </a:txBody>
                  <a:tcPr marT="34300" marB="34300" marR="68575" marL="68575" anchor="ctr">
                    <a:solidFill>
                      <a:schemeClr val="lt1"/>
                    </a:solidFill>
                  </a:tcPr>
                </a:tc>
              </a:tr>
              <a:tr h="278125">
                <a:tc>
                  <a:txBody>
                    <a:bodyPr/>
                    <a:lstStyle/>
                    <a:p>
                      <a:pPr indent="0" lvl="0" marL="0" marR="0" rtl="0" algn="l">
                        <a:lnSpc>
                          <a:spcPct val="100000"/>
                        </a:lnSpc>
                        <a:spcBef>
                          <a:spcPts val="0"/>
                        </a:spcBef>
                        <a:spcAft>
                          <a:spcPts val="0"/>
                        </a:spcAft>
                        <a:buNone/>
                      </a:pPr>
                      <a:r>
                        <a:rPr lang="en-US" sz="1000" u="none" cap="none" strike="noStrike">
                          <a:latin typeface="Barlow Light"/>
                          <a:ea typeface="Barlow Light"/>
                          <a:cs typeface="Barlow Light"/>
                          <a:sym typeface="Barlow Light"/>
                        </a:rPr>
                        <a:t>O Direccion</a:t>
                      </a:r>
                      <a:endParaRPr sz="1000" u="none" cap="none" strike="noStrike">
                        <a:latin typeface="Barlow Light"/>
                        <a:ea typeface="Barlow Light"/>
                        <a:cs typeface="Barlow Light"/>
                        <a:sym typeface="Barlow Light"/>
                      </a:endParaRPr>
                    </a:p>
                  </a:txBody>
                  <a:tcPr marT="34300" marB="34300" marR="68575" marL="68575" anchor="ctr">
                    <a:solidFill>
                      <a:schemeClr val="lt1"/>
                    </a:solidFill>
                  </a:tcPr>
                </a:tc>
              </a:tr>
              <a:tr h="278125">
                <a:tc>
                  <a:txBody>
                    <a:bodyPr/>
                    <a:lstStyle/>
                    <a:p>
                      <a:pPr indent="0" lvl="0" marL="0" marR="0" rtl="0" algn="l">
                        <a:lnSpc>
                          <a:spcPct val="100000"/>
                        </a:lnSpc>
                        <a:spcBef>
                          <a:spcPts val="0"/>
                        </a:spcBef>
                        <a:spcAft>
                          <a:spcPts val="0"/>
                        </a:spcAft>
                        <a:buNone/>
                      </a:pPr>
                      <a:r>
                        <a:rPr lang="en-US" sz="1000" u="none" cap="none" strike="noStrike">
                          <a:latin typeface="Barlow Light"/>
                          <a:ea typeface="Barlow Light"/>
                          <a:cs typeface="Barlow Light"/>
                          <a:sym typeface="Barlow Light"/>
                        </a:rPr>
                        <a:t>* Nacionalidad</a:t>
                      </a:r>
                      <a:endParaRPr/>
                    </a:p>
                  </a:txBody>
                  <a:tcPr marT="34300" marB="34300" marR="68575" marL="68575" anchor="ctr">
                    <a:solidFill>
                      <a:schemeClr val="lt1"/>
                    </a:solidFill>
                  </a:tcPr>
                </a:tc>
              </a:tr>
              <a:tr h="278125">
                <a:tc>
                  <a:txBody>
                    <a:bodyPr/>
                    <a:lstStyle/>
                    <a:p>
                      <a:pPr indent="0" lvl="0" marL="0" marR="0" rtl="0" algn="l">
                        <a:lnSpc>
                          <a:spcPct val="100000"/>
                        </a:lnSpc>
                        <a:spcBef>
                          <a:spcPts val="0"/>
                        </a:spcBef>
                        <a:spcAft>
                          <a:spcPts val="0"/>
                        </a:spcAft>
                        <a:buNone/>
                      </a:pPr>
                      <a:r>
                        <a:rPr lang="en-US" sz="1000" u="none" cap="none" strike="noStrike">
                          <a:latin typeface="Barlow Light"/>
                          <a:ea typeface="Barlow Light"/>
                          <a:cs typeface="Barlow Light"/>
                          <a:sym typeface="Barlow Light"/>
                        </a:rPr>
                        <a:t>F# CodCarrera</a:t>
                      </a:r>
                      <a:endParaRPr sz="1000" u="none" cap="none" strike="noStrike">
                        <a:latin typeface="Barlow Light"/>
                        <a:ea typeface="Barlow Light"/>
                        <a:cs typeface="Barlow Light"/>
                        <a:sym typeface="Barlow Light"/>
                      </a:endParaRPr>
                    </a:p>
                  </a:txBody>
                  <a:tcPr marT="34300" marB="34300" marR="68575" marL="68575" anchor="ctr">
                    <a:solidFill>
                      <a:schemeClr val="lt1"/>
                    </a:solidFill>
                  </a:tcPr>
                </a:tc>
              </a:tr>
            </a:tbl>
          </a:graphicData>
        </a:graphic>
      </p:graphicFrame>
      <p:cxnSp>
        <p:nvCxnSpPr>
          <p:cNvPr id="710" name="Google Shape;710;p20"/>
          <p:cNvCxnSpPr/>
          <p:nvPr/>
        </p:nvCxnSpPr>
        <p:spPr>
          <a:xfrm>
            <a:off x="3070922" y="2414859"/>
            <a:ext cx="346470" cy="0"/>
          </a:xfrm>
          <a:prstGeom prst="straightConnector1">
            <a:avLst/>
          </a:prstGeom>
          <a:noFill/>
          <a:ln cap="flat" cmpd="sng" w="19050">
            <a:solidFill>
              <a:schemeClr val="dk1"/>
            </a:solidFill>
            <a:prstDash val="solid"/>
            <a:round/>
            <a:headEnd len="sm" w="sm" type="none"/>
            <a:tailEnd len="sm" w="sm" type="none"/>
          </a:ln>
        </p:spPr>
      </p:cxnSp>
      <p:cxnSp>
        <p:nvCxnSpPr>
          <p:cNvPr id="711" name="Google Shape;711;p20"/>
          <p:cNvCxnSpPr/>
          <p:nvPr/>
        </p:nvCxnSpPr>
        <p:spPr>
          <a:xfrm flipH="1" rot="10800000">
            <a:off x="3331670" y="2286732"/>
            <a:ext cx="85722" cy="128127"/>
          </a:xfrm>
          <a:prstGeom prst="straightConnector1">
            <a:avLst/>
          </a:prstGeom>
          <a:noFill/>
          <a:ln cap="flat" cmpd="sng" w="19050">
            <a:solidFill>
              <a:schemeClr val="dk1"/>
            </a:solidFill>
            <a:prstDash val="solid"/>
            <a:round/>
            <a:headEnd len="sm" w="sm" type="none"/>
            <a:tailEnd len="sm" w="sm" type="none"/>
          </a:ln>
        </p:spPr>
      </p:cxnSp>
      <p:cxnSp>
        <p:nvCxnSpPr>
          <p:cNvPr id="712" name="Google Shape;712;p20"/>
          <p:cNvCxnSpPr/>
          <p:nvPr/>
        </p:nvCxnSpPr>
        <p:spPr>
          <a:xfrm>
            <a:off x="3331670" y="2414859"/>
            <a:ext cx="85800" cy="128400"/>
          </a:xfrm>
          <a:prstGeom prst="straightConnector1">
            <a:avLst/>
          </a:prstGeom>
          <a:noFill/>
          <a:ln cap="flat" cmpd="sng" w="19050">
            <a:solidFill>
              <a:schemeClr val="dk1"/>
            </a:solidFill>
            <a:prstDash val="solid"/>
            <a:round/>
            <a:headEnd len="sm" w="sm" type="none"/>
            <a:tailEnd len="sm" w="sm" type="none"/>
          </a:ln>
        </p:spPr>
      </p:cxnSp>
      <p:cxnSp>
        <p:nvCxnSpPr>
          <p:cNvPr id="713" name="Google Shape;713;p20"/>
          <p:cNvCxnSpPr/>
          <p:nvPr/>
        </p:nvCxnSpPr>
        <p:spPr>
          <a:xfrm>
            <a:off x="4953299" y="2407292"/>
            <a:ext cx="346470" cy="0"/>
          </a:xfrm>
          <a:prstGeom prst="straightConnector1">
            <a:avLst/>
          </a:prstGeom>
          <a:noFill/>
          <a:ln cap="flat" cmpd="sng" w="19050">
            <a:solidFill>
              <a:schemeClr val="dk1"/>
            </a:solidFill>
            <a:prstDash val="solid"/>
            <a:round/>
            <a:headEnd len="sm" w="sm" type="none"/>
            <a:tailEnd len="sm" w="sm" type="none"/>
          </a:ln>
        </p:spPr>
      </p:cxnSp>
      <p:cxnSp>
        <p:nvCxnSpPr>
          <p:cNvPr id="714" name="Google Shape;714;p20"/>
          <p:cNvCxnSpPr/>
          <p:nvPr/>
        </p:nvCxnSpPr>
        <p:spPr>
          <a:xfrm flipH="1" rot="10800000">
            <a:off x="5214047" y="2279165"/>
            <a:ext cx="85722" cy="128127"/>
          </a:xfrm>
          <a:prstGeom prst="straightConnector1">
            <a:avLst/>
          </a:prstGeom>
          <a:noFill/>
          <a:ln cap="flat" cmpd="sng" w="19050">
            <a:solidFill>
              <a:schemeClr val="dk1"/>
            </a:solidFill>
            <a:prstDash val="solid"/>
            <a:round/>
            <a:headEnd len="sm" w="sm" type="none"/>
            <a:tailEnd len="sm" w="sm" type="none"/>
          </a:ln>
        </p:spPr>
      </p:cxnSp>
      <p:cxnSp>
        <p:nvCxnSpPr>
          <p:cNvPr id="715" name="Google Shape;715;p20"/>
          <p:cNvCxnSpPr/>
          <p:nvPr/>
        </p:nvCxnSpPr>
        <p:spPr>
          <a:xfrm>
            <a:off x="5214047" y="2407292"/>
            <a:ext cx="85722" cy="128349"/>
          </a:xfrm>
          <a:prstGeom prst="straightConnector1">
            <a:avLst/>
          </a:prstGeom>
          <a:noFill/>
          <a:ln cap="flat" cmpd="sng" w="19050">
            <a:solidFill>
              <a:schemeClr val="dk1"/>
            </a:solidFill>
            <a:prstDash val="solid"/>
            <a:round/>
            <a:headEnd len="sm" w="sm" type="none"/>
            <a:tailEnd len="sm" w="sm" type="none"/>
          </a:ln>
        </p:spPr>
      </p:cxnSp>
      <p:sp>
        <p:nvSpPr>
          <p:cNvPr id="716" name="Google Shape;716;p20"/>
          <p:cNvSpPr txBox="1"/>
          <p:nvPr/>
        </p:nvSpPr>
        <p:spPr>
          <a:xfrm>
            <a:off x="1449767" y="3730250"/>
            <a:ext cx="5463355"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900" u="none" cap="none" strike="noStrike">
                <a:solidFill>
                  <a:srgbClr val="000000"/>
                </a:solidFill>
                <a:latin typeface="Barlow Light"/>
                <a:ea typeface="Barlow Light"/>
                <a:cs typeface="Barlow Light"/>
                <a:sym typeface="Barlow Light"/>
              </a:rPr>
              <a:t>Figura 8. </a:t>
            </a:r>
            <a:r>
              <a:rPr b="0" i="0" lang="en-US" sz="900" u="none" cap="none" strike="noStrike">
                <a:solidFill>
                  <a:srgbClr val="000000"/>
                </a:solidFill>
                <a:latin typeface="Barlow Light"/>
                <a:ea typeface="Barlow Light"/>
                <a:cs typeface="Barlow Light"/>
                <a:sym typeface="Barlow Light"/>
              </a:rPr>
              <a:t>UML (Lenguaje de Modelado Unificado) del Diagrama de Entidad/Relación del Sistema Académico</a:t>
            </a:r>
            <a:endParaRPr/>
          </a:p>
        </p:txBody>
      </p:sp>
      <p:sp>
        <p:nvSpPr>
          <p:cNvPr id="717" name="Google Shape;717;p20"/>
          <p:cNvSpPr txBox="1"/>
          <p:nvPr/>
        </p:nvSpPr>
        <p:spPr>
          <a:xfrm>
            <a:off x="449235" y="166735"/>
            <a:ext cx="6799793" cy="62682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2000" u="none" cap="none" strike="noStrike">
                <a:solidFill>
                  <a:srgbClr val="002060"/>
                </a:solidFill>
                <a:latin typeface="Miriam Libre"/>
                <a:ea typeface="Miriam Libre"/>
                <a:cs typeface="Miriam Libre"/>
                <a:sym typeface="Miriam Libre"/>
              </a:rPr>
              <a:t>Modelo lógico</a:t>
            </a:r>
            <a:endParaRPr/>
          </a:p>
          <a:p>
            <a:pPr indent="0" lvl="0" marL="0" marR="0" rtl="0" algn="l">
              <a:lnSpc>
                <a:spcPct val="100000"/>
              </a:lnSpc>
              <a:spcBef>
                <a:spcPts val="0"/>
              </a:spcBef>
              <a:spcAft>
                <a:spcPts val="0"/>
              </a:spcAft>
              <a:buNone/>
            </a:pPr>
            <a:r>
              <a:rPr b="1" i="0" lang="en-US" sz="2000" u="none" cap="none" strike="noStrike">
                <a:solidFill>
                  <a:srgbClr val="002060"/>
                </a:solidFill>
                <a:latin typeface="Miriam Libre"/>
                <a:ea typeface="Miriam Libre"/>
                <a:cs typeface="Miriam Libre"/>
                <a:sym typeface="Miriam Libre"/>
              </a:rPr>
              <a:t>Modelo entidad/relación</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pic>
        <p:nvPicPr>
          <p:cNvPr id="722" name="Google Shape;722;p21"/>
          <p:cNvPicPr preferRelativeResize="0"/>
          <p:nvPr/>
        </p:nvPicPr>
        <p:blipFill rotWithShape="1">
          <a:blip r:embed="rId3">
            <a:alphaModFix/>
          </a:blip>
          <a:srcRect b="0" l="0" r="0" t="0"/>
          <a:stretch/>
        </p:blipFill>
        <p:spPr>
          <a:xfrm>
            <a:off x="2753168" y="251393"/>
            <a:ext cx="3520872" cy="3969114"/>
          </a:xfrm>
          <a:prstGeom prst="rect">
            <a:avLst/>
          </a:prstGeom>
          <a:noFill/>
          <a:ln>
            <a:noFill/>
          </a:ln>
        </p:spPr>
      </p:pic>
      <p:sp>
        <p:nvSpPr>
          <p:cNvPr id="723" name="Google Shape;723;p21"/>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724" name="Google Shape;724;p21"/>
          <p:cNvSpPr txBox="1"/>
          <p:nvPr/>
        </p:nvSpPr>
        <p:spPr>
          <a:xfrm>
            <a:off x="2663579" y="4383725"/>
            <a:ext cx="3700051"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900" u="none" cap="none" strike="noStrike">
                <a:solidFill>
                  <a:srgbClr val="000000"/>
                </a:solidFill>
                <a:latin typeface="Barlow Light"/>
                <a:ea typeface="Barlow Light"/>
                <a:cs typeface="Barlow Light"/>
                <a:sym typeface="Barlow Light"/>
              </a:rPr>
              <a:t>Figura 9. </a:t>
            </a:r>
            <a:r>
              <a:rPr b="0" i="0" lang="en-US" sz="900" u="none" cap="none" strike="noStrike">
                <a:solidFill>
                  <a:srgbClr val="000000"/>
                </a:solidFill>
                <a:latin typeface="Barlow Light"/>
                <a:ea typeface="Barlow Light"/>
                <a:cs typeface="Barlow Light"/>
                <a:sym typeface="Barlow Light"/>
              </a:rPr>
              <a:t>UML del Diagrama de Entidad/Relación de un Sistema Musical</a:t>
            </a:r>
            <a:endParaRPr/>
          </a:p>
          <a:p>
            <a:pPr indent="0" lvl="0" marL="0" marR="0" rtl="0" algn="ctr">
              <a:lnSpc>
                <a:spcPct val="100000"/>
              </a:lnSpc>
              <a:spcBef>
                <a:spcPts val="0"/>
              </a:spcBef>
              <a:spcAft>
                <a:spcPts val="0"/>
              </a:spcAft>
              <a:buNone/>
            </a:pPr>
            <a:r>
              <a:rPr b="0" i="0" lang="en-US" sz="900" u="sng" cap="none" strike="noStrike">
                <a:solidFill>
                  <a:srgbClr val="000000"/>
                </a:solidFill>
                <a:latin typeface="Barlow Light"/>
                <a:ea typeface="Barlow Light"/>
                <a:cs typeface="Barlow Light"/>
                <a:sym typeface="Barlow Light"/>
                <a:hlinkClick r:id="rId4">
                  <a:extLst>
                    <a:ext uri="{A12FA001-AC4F-418D-AE19-62706E023703}">
                      <ahyp:hlinkClr val="tx"/>
                    </a:ext>
                  </a:extLst>
                </a:hlinkClick>
              </a:rPr>
              <a:t>https://www.lucidchart.com/</a:t>
            </a:r>
            <a:endParaRPr b="0" i="0" sz="900" u="none" cap="none" strike="noStrike">
              <a:solidFill>
                <a:srgbClr val="000000"/>
              </a:solidFill>
              <a:latin typeface="Barlow Light"/>
              <a:ea typeface="Barlow Light"/>
              <a:cs typeface="Barlow Light"/>
              <a:sym typeface="Barlow Light"/>
            </a:endParaRPr>
          </a:p>
        </p:txBody>
      </p:sp>
      <p:sp>
        <p:nvSpPr>
          <p:cNvPr id="725" name="Google Shape;725;p21"/>
          <p:cNvSpPr txBox="1"/>
          <p:nvPr/>
        </p:nvSpPr>
        <p:spPr>
          <a:xfrm>
            <a:off x="449235" y="166735"/>
            <a:ext cx="7380315" cy="62682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2000" u="none" cap="none" strike="noStrike">
                <a:solidFill>
                  <a:srgbClr val="002060"/>
                </a:solidFill>
                <a:latin typeface="Miriam Libre"/>
                <a:ea typeface="Miriam Libre"/>
                <a:cs typeface="Miriam Libre"/>
                <a:sym typeface="Miriam Libre"/>
              </a:rPr>
              <a:t>Modelo lógico</a:t>
            </a:r>
            <a:endParaRPr/>
          </a:p>
          <a:p>
            <a:pPr indent="0" lvl="0" marL="0" marR="0" rtl="0" algn="l">
              <a:lnSpc>
                <a:spcPct val="100000"/>
              </a:lnSpc>
              <a:spcBef>
                <a:spcPts val="0"/>
              </a:spcBef>
              <a:spcAft>
                <a:spcPts val="0"/>
              </a:spcAft>
              <a:buNone/>
            </a:pPr>
            <a:r>
              <a:rPr b="1" i="0" lang="en-US" sz="2000" u="none" cap="none" strike="noStrike">
                <a:solidFill>
                  <a:srgbClr val="002060"/>
                </a:solidFill>
                <a:latin typeface="Miriam Libre"/>
                <a:ea typeface="Miriam Libre"/>
                <a:cs typeface="Miriam Libre"/>
                <a:sym typeface="Miriam Libre"/>
              </a:rPr>
              <a:t>Modelo entidad/relación</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22"/>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731" name="Google Shape;731;p22"/>
          <p:cNvSpPr txBox="1"/>
          <p:nvPr>
            <p:ph type="title"/>
          </p:nvPr>
        </p:nvSpPr>
        <p:spPr>
          <a:xfrm>
            <a:off x="374895" y="257643"/>
            <a:ext cx="7388579" cy="532139"/>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b="1" lang="en-US" sz="2400">
                <a:solidFill>
                  <a:srgbClr val="002060"/>
                </a:solidFill>
              </a:rPr>
              <a:t>Estructura y diseño de base de datos relacional</a:t>
            </a:r>
            <a:endParaRPr/>
          </a:p>
        </p:txBody>
      </p:sp>
      <p:grpSp>
        <p:nvGrpSpPr>
          <p:cNvPr id="732" name="Google Shape;732;p22"/>
          <p:cNvGrpSpPr/>
          <p:nvPr/>
        </p:nvGrpSpPr>
        <p:grpSpPr>
          <a:xfrm>
            <a:off x="689587" y="1642804"/>
            <a:ext cx="6937752" cy="1891397"/>
            <a:chOff x="3787" y="853022"/>
            <a:chExt cx="6937752" cy="1891397"/>
          </a:xfrm>
        </p:grpSpPr>
        <p:sp>
          <p:nvSpPr>
            <p:cNvPr id="733" name="Google Shape;733;p22"/>
            <p:cNvSpPr/>
            <p:nvPr/>
          </p:nvSpPr>
          <p:spPr>
            <a:xfrm>
              <a:off x="3787" y="853022"/>
              <a:ext cx="2125229" cy="1891397"/>
            </a:xfrm>
            <a:prstGeom prst="roundRect">
              <a:avLst>
                <a:gd fmla="val 10000" name="adj"/>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2"/>
            <p:cNvSpPr txBox="1"/>
            <p:nvPr/>
          </p:nvSpPr>
          <p:spPr>
            <a:xfrm>
              <a:off x="59184" y="908419"/>
              <a:ext cx="2014435" cy="1780603"/>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chemeClr val="dk1"/>
                </a:buClr>
                <a:buSzPts val="1200"/>
                <a:buFont typeface="Noto Sans Symbols"/>
                <a:buNone/>
              </a:pPr>
              <a:r>
                <a:rPr b="0" i="0" lang="en-US" sz="1200" u="none" cap="none" strike="noStrike">
                  <a:solidFill>
                    <a:schemeClr val="dk1"/>
                  </a:solidFill>
                  <a:latin typeface="Barlow Light"/>
                  <a:ea typeface="Barlow Light"/>
                  <a:cs typeface="Barlow Light"/>
                  <a:sym typeface="Barlow Light"/>
                </a:rPr>
                <a:t>MySQL y PostgreSQL utilizan una estructura de base de datos relacional. Esencialmente, esto significa que los datos se colocan en tablas, con campos identificadores utilizados para relacionar los datos con las entradas en otras tablas.</a:t>
              </a:r>
              <a:endParaRPr b="0" i="0" sz="1200" u="none" cap="none" strike="noStrike">
                <a:solidFill>
                  <a:schemeClr val="dk1"/>
                </a:solidFill>
                <a:latin typeface="Barlow Light"/>
                <a:ea typeface="Barlow Light"/>
                <a:cs typeface="Barlow Light"/>
                <a:sym typeface="Barlow Light"/>
              </a:endParaRPr>
            </a:p>
          </p:txBody>
        </p:sp>
        <p:sp>
          <p:nvSpPr>
            <p:cNvPr id="735" name="Google Shape;735;p22"/>
            <p:cNvSpPr/>
            <p:nvPr/>
          </p:nvSpPr>
          <p:spPr>
            <a:xfrm>
              <a:off x="2267753" y="1626687"/>
              <a:ext cx="294122" cy="344067"/>
            </a:xfrm>
            <a:prstGeom prst="rightArrow">
              <a:avLst>
                <a:gd fmla="val 60000" name="adj1"/>
                <a:gd fmla="val 50000" name="adj2"/>
              </a:avLst>
            </a:prstGeom>
            <a:solidFill>
              <a:srgbClr val="D59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2"/>
            <p:cNvSpPr txBox="1"/>
            <p:nvPr/>
          </p:nvSpPr>
          <p:spPr>
            <a:xfrm>
              <a:off x="2267753" y="1695500"/>
              <a:ext cx="205885" cy="206441"/>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000"/>
                <a:buFont typeface="Arial"/>
                <a:buNone/>
              </a:pPr>
              <a:r>
                <a:t/>
              </a:r>
              <a:endParaRPr b="0" i="0" sz="1000" u="none" cap="none" strike="noStrike">
                <a:solidFill>
                  <a:schemeClr val="dk1"/>
                </a:solidFill>
                <a:latin typeface="Barlow Light"/>
                <a:ea typeface="Barlow Light"/>
                <a:cs typeface="Barlow Light"/>
                <a:sym typeface="Barlow Light"/>
              </a:endParaRPr>
            </a:p>
          </p:txBody>
        </p:sp>
        <p:sp>
          <p:nvSpPr>
            <p:cNvPr id="737" name="Google Shape;737;p22"/>
            <p:cNvSpPr/>
            <p:nvPr/>
          </p:nvSpPr>
          <p:spPr>
            <a:xfrm>
              <a:off x="2683964" y="853022"/>
              <a:ext cx="1868607" cy="1891397"/>
            </a:xfrm>
            <a:prstGeom prst="roundRect">
              <a:avLst>
                <a:gd fmla="val 10000" name="adj"/>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2"/>
            <p:cNvSpPr txBox="1"/>
            <p:nvPr/>
          </p:nvSpPr>
          <p:spPr>
            <a:xfrm>
              <a:off x="2738694" y="907752"/>
              <a:ext cx="1759147" cy="1781937"/>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000000"/>
                </a:buClr>
                <a:buSzPts val="1200"/>
                <a:buFont typeface="Arial"/>
                <a:buNone/>
              </a:pPr>
              <a:r>
                <a:rPr b="0" i="0" lang="en-US" sz="1200" u="none" cap="none" strike="noStrike">
                  <a:solidFill>
                    <a:schemeClr val="dk1"/>
                  </a:solidFill>
                  <a:latin typeface="Barlow Light"/>
                  <a:ea typeface="Barlow Light"/>
                  <a:cs typeface="Barlow Light"/>
                  <a:sym typeface="Barlow Light"/>
                </a:rPr>
                <a:t>Cada fila de la tabla es un registro, cada uno con un identificador único, como un número de registro.</a:t>
              </a:r>
              <a:endParaRPr/>
            </a:p>
          </p:txBody>
        </p:sp>
        <p:sp>
          <p:nvSpPr>
            <p:cNvPr id="739" name="Google Shape;739;p22"/>
            <p:cNvSpPr/>
            <p:nvPr/>
          </p:nvSpPr>
          <p:spPr>
            <a:xfrm>
              <a:off x="4691308" y="1626687"/>
              <a:ext cx="294122" cy="344067"/>
            </a:xfrm>
            <a:prstGeom prst="rightArrow">
              <a:avLst>
                <a:gd fmla="val 60000" name="adj1"/>
                <a:gd fmla="val 50000" name="adj2"/>
              </a:avLst>
            </a:prstGeom>
            <a:solidFill>
              <a:srgbClr val="89A8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2"/>
            <p:cNvSpPr txBox="1"/>
            <p:nvPr/>
          </p:nvSpPr>
          <p:spPr>
            <a:xfrm>
              <a:off x="4691308" y="1695500"/>
              <a:ext cx="205885" cy="206441"/>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000"/>
                <a:buFont typeface="Arial"/>
                <a:buNone/>
              </a:pPr>
              <a:r>
                <a:t/>
              </a:r>
              <a:endParaRPr b="0" i="0" sz="1000" u="none" cap="none" strike="noStrike">
                <a:solidFill>
                  <a:schemeClr val="dk1"/>
                </a:solidFill>
                <a:latin typeface="Barlow Light"/>
                <a:ea typeface="Barlow Light"/>
                <a:cs typeface="Barlow Light"/>
                <a:sym typeface="Barlow Light"/>
              </a:endParaRPr>
            </a:p>
          </p:txBody>
        </p:sp>
        <p:sp>
          <p:nvSpPr>
            <p:cNvPr id="741" name="Google Shape;741;p22"/>
            <p:cNvSpPr/>
            <p:nvPr/>
          </p:nvSpPr>
          <p:spPr>
            <a:xfrm>
              <a:off x="5107519" y="853022"/>
              <a:ext cx="1834020" cy="1891397"/>
            </a:xfrm>
            <a:prstGeom prst="roundRect">
              <a:avLst>
                <a:gd fmla="val 10000" name="adj"/>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2"/>
            <p:cNvSpPr txBox="1"/>
            <p:nvPr/>
          </p:nvSpPr>
          <p:spPr>
            <a:xfrm>
              <a:off x="5161236" y="906739"/>
              <a:ext cx="1726586" cy="1783963"/>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000000"/>
                </a:buClr>
                <a:buSzPts val="1200"/>
                <a:buFont typeface="Arial"/>
                <a:buNone/>
              </a:pPr>
              <a:r>
                <a:rPr b="0" i="0" lang="en-US" sz="1200" u="none" cap="none" strike="noStrike">
                  <a:solidFill>
                    <a:schemeClr val="dk1"/>
                  </a:solidFill>
                  <a:latin typeface="Barlow Light"/>
                  <a:ea typeface="Barlow Light"/>
                  <a:cs typeface="Barlow Light"/>
                  <a:sym typeface="Barlow Light"/>
                </a:rPr>
                <a:t>Una simple base de datos de una tabla no necesita un identificador único.</a:t>
              </a:r>
              <a:endParaRPr b="0" i="0" sz="1200" u="none" cap="none" strike="noStrike">
                <a:solidFill>
                  <a:schemeClr val="dk1"/>
                </a:solidFill>
                <a:latin typeface="Barlow Light"/>
                <a:ea typeface="Barlow Light"/>
                <a:cs typeface="Barlow Light"/>
                <a:sym typeface="Barlow Light"/>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23"/>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748" name="Google Shape;748;p23"/>
          <p:cNvSpPr txBox="1"/>
          <p:nvPr>
            <p:ph type="title"/>
          </p:nvPr>
        </p:nvSpPr>
        <p:spPr>
          <a:xfrm>
            <a:off x="445911" y="189514"/>
            <a:ext cx="5138700" cy="600963"/>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b="1" lang="en-US" sz="2400">
                <a:solidFill>
                  <a:srgbClr val="002060"/>
                </a:solidFill>
              </a:rPr>
              <a:t>SQL (Structured Query Language)</a:t>
            </a:r>
            <a:endParaRPr/>
          </a:p>
        </p:txBody>
      </p:sp>
      <p:sp>
        <p:nvSpPr>
          <p:cNvPr id="749" name="Google Shape;749;p23"/>
          <p:cNvSpPr txBox="1"/>
          <p:nvPr/>
        </p:nvSpPr>
        <p:spPr>
          <a:xfrm>
            <a:off x="566227" y="790477"/>
            <a:ext cx="7001636" cy="967197"/>
          </a:xfrm>
          <a:prstGeom prst="rect">
            <a:avLst/>
          </a:prstGeom>
          <a:noFill/>
          <a:ln>
            <a:noFill/>
          </a:ln>
        </p:spPr>
        <p:txBody>
          <a:bodyPr anchorCtr="0" anchor="t" bIns="68550" lIns="68550" spcFirstLastPara="1" rIns="68550" wrap="square" tIns="68550">
            <a:noAutofit/>
          </a:bodyPr>
          <a:lstStyle/>
          <a:p>
            <a:pPr indent="0" lvl="0" marL="0" marR="0" rtl="0" algn="just">
              <a:lnSpc>
                <a:spcPct val="100000"/>
              </a:lnSpc>
              <a:spcBef>
                <a:spcPts val="0"/>
              </a:spcBef>
              <a:spcAft>
                <a:spcPts val="0"/>
              </a:spcAft>
              <a:buClr>
                <a:schemeClr val="dk1"/>
              </a:buClr>
              <a:buSzPts val="1400"/>
              <a:buFont typeface="Roboto"/>
              <a:buNone/>
            </a:pPr>
            <a:r>
              <a:rPr b="0" i="0" lang="en-US" sz="1400" u="none" cap="none" strike="noStrike">
                <a:solidFill>
                  <a:schemeClr val="dk1"/>
                </a:solidFill>
                <a:latin typeface="Barlow Light"/>
                <a:ea typeface="Barlow Light"/>
                <a:cs typeface="Barlow Light"/>
                <a:sym typeface="Barlow Light"/>
              </a:rPr>
              <a:t>SQL es el lenguaje utilizado por la mayoría de los sistemas de gestión de base de datos relacional (RDBMSs), incluidos MySQL y PostgreSQL. Aunque muchos RDBMS usan herramientas administrativas para administrar bases de datos, en Linux MySQL y PostgreSQL.</a:t>
            </a:r>
            <a:endParaRPr/>
          </a:p>
        </p:txBody>
      </p:sp>
      <p:pic>
        <p:nvPicPr>
          <p:cNvPr id="750" name="Google Shape;750;p23"/>
          <p:cNvPicPr preferRelativeResize="0"/>
          <p:nvPr/>
        </p:nvPicPr>
        <p:blipFill rotWithShape="1">
          <a:blip r:embed="rId3">
            <a:alphaModFix/>
          </a:blip>
          <a:srcRect b="0" l="0" r="0" t="0"/>
          <a:stretch/>
        </p:blipFill>
        <p:spPr>
          <a:xfrm>
            <a:off x="1606984" y="2033337"/>
            <a:ext cx="5208202" cy="2063249"/>
          </a:xfrm>
          <a:prstGeom prst="rect">
            <a:avLst/>
          </a:prstGeom>
          <a:noFill/>
          <a:ln>
            <a:noFill/>
          </a:ln>
        </p:spPr>
      </p:pic>
      <p:sp>
        <p:nvSpPr>
          <p:cNvPr id="751" name="Google Shape;751;p23"/>
          <p:cNvSpPr/>
          <p:nvPr/>
        </p:nvSpPr>
        <p:spPr>
          <a:xfrm>
            <a:off x="566227" y="4372249"/>
            <a:ext cx="3297698"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Referencia: </a:t>
            </a:r>
            <a:r>
              <a:rPr b="0" i="0" lang="en-US" sz="1000" u="sng" cap="none" strike="noStrike">
                <a:solidFill>
                  <a:srgbClr val="000000"/>
                </a:solidFill>
                <a:latin typeface="Arial"/>
                <a:ea typeface="Arial"/>
                <a:cs typeface="Arial"/>
                <a:sym typeface="Arial"/>
                <a:hlinkClick r:id="rId4">
                  <a:extLst>
                    <a:ext uri="{A12FA001-AC4F-418D-AE19-62706E023703}">
                      <ahyp:hlinkClr val="tx"/>
                    </a:ext>
                  </a:extLst>
                </a:hlinkClick>
              </a:rPr>
              <a:t>https://www.w3schools.com/sql/default.asp</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77"/>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323" name="Google Shape;323;p77"/>
          <p:cNvSpPr/>
          <p:nvPr/>
        </p:nvSpPr>
        <p:spPr>
          <a:xfrm>
            <a:off x="242131" y="1290871"/>
            <a:ext cx="2906586" cy="2632003"/>
          </a:xfrm>
          <a:prstGeom prst="rect">
            <a:avLst/>
          </a:prstGeom>
          <a:noFill/>
          <a:ln>
            <a:noFill/>
          </a:ln>
        </p:spPr>
        <p:txBody>
          <a:bodyPr anchorCtr="0" anchor="t" bIns="45700" lIns="91425" spcFirstLastPara="1" rIns="91425" wrap="square" tIns="45700">
            <a:spAutoFit/>
          </a:bodyPr>
          <a:lstStyle/>
          <a:p>
            <a:pPr indent="-214313" lvl="0" marL="214313" marR="0" rtl="0" algn="just">
              <a:lnSpc>
                <a:spcPct val="15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Arial"/>
                <a:ea typeface="Arial"/>
                <a:cs typeface="Arial"/>
                <a:sym typeface="Arial"/>
              </a:rPr>
              <a:t>Editor de código fuente ligero.</a:t>
            </a:r>
            <a:endParaRPr/>
          </a:p>
          <a:p>
            <a:pPr indent="-214313" lvl="0" marL="214313" marR="0" rtl="0" algn="just">
              <a:lnSpc>
                <a:spcPct val="15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Arial"/>
                <a:ea typeface="Arial"/>
                <a:cs typeface="Arial"/>
                <a:sym typeface="Arial"/>
              </a:rPr>
              <a:t>Disponible para Windows, macOS y Linux.</a:t>
            </a:r>
            <a:endParaRPr/>
          </a:p>
          <a:p>
            <a:pPr indent="-214313" lvl="0" marL="214313" marR="0" rtl="0" algn="just">
              <a:lnSpc>
                <a:spcPct val="15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Arial"/>
                <a:ea typeface="Arial"/>
                <a:cs typeface="Arial"/>
                <a:sym typeface="Arial"/>
              </a:rPr>
              <a:t>Soporte integrado para JavaScript, TypeScript y Node.js</a:t>
            </a:r>
            <a:endParaRPr b="0" i="0" sz="1600" u="none" cap="none" strike="noStrike">
              <a:solidFill>
                <a:srgbClr val="000000"/>
              </a:solidFill>
              <a:latin typeface="Arial"/>
              <a:ea typeface="Arial"/>
              <a:cs typeface="Arial"/>
              <a:sym typeface="Arial"/>
            </a:endParaRPr>
          </a:p>
        </p:txBody>
      </p:sp>
      <p:pic>
        <p:nvPicPr>
          <p:cNvPr descr="A screenshot of a computer&#10;&#10;Description automatically generated" id="324" name="Google Shape;324;p77"/>
          <p:cNvPicPr preferRelativeResize="0"/>
          <p:nvPr/>
        </p:nvPicPr>
        <p:blipFill rotWithShape="1">
          <a:blip r:embed="rId3">
            <a:alphaModFix/>
          </a:blip>
          <a:srcRect b="31164" l="37772" r="7869" t="12150"/>
          <a:stretch/>
        </p:blipFill>
        <p:spPr>
          <a:xfrm>
            <a:off x="3369420" y="1290871"/>
            <a:ext cx="4587974" cy="2915705"/>
          </a:xfrm>
          <a:prstGeom prst="rect">
            <a:avLst/>
          </a:prstGeom>
          <a:noFill/>
          <a:ln>
            <a:noFill/>
          </a:ln>
        </p:spPr>
      </p:pic>
      <p:sp>
        <p:nvSpPr>
          <p:cNvPr id="325" name="Google Shape;325;p77"/>
          <p:cNvSpPr txBox="1"/>
          <p:nvPr/>
        </p:nvSpPr>
        <p:spPr>
          <a:xfrm>
            <a:off x="327148" y="274672"/>
            <a:ext cx="7630245" cy="662252"/>
          </a:xfrm>
          <a:prstGeom prst="rect">
            <a:avLst/>
          </a:prstGeom>
          <a:noFill/>
          <a:ln>
            <a:noFill/>
          </a:ln>
        </p:spPr>
        <p:txBody>
          <a:bodyPr anchorCtr="0" anchor="ctr" bIns="34275" lIns="67500"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362C7C"/>
                </a:solidFill>
                <a:latin typeface="Miriam Libre"/>
                <a:ea typeface="Miriam Libre"/>
                <a:cs typeface="Miriam Libre"/>
                <a:sym typeface="Miriam Libre"/>
              </a:rPr>
              <a:t>Visual Studio Code</a:t>
            </a:r>
            <a:endParaRPr/>
          </a:p>
          <a:p>
            <a:pPr indent="0" lvl="0" marL="0" marR="0" rtl="0" algn="l">
              <a:lnSpc>
                <a:spcPct val="100000"/>
              </a:lnSpc>
              <a:spcBef>
                <a:spcPts val="0"/>
              </a:spcBef>
              <a:spcAft>
                <a:spcPts val="0"/>
              </a:spcAft>
              <a:buClr>
                <a:srgbClr val="A5B0FE"/>
              </a:buClr>
              <a:buSzPts val="3000"/>
              <a:buFont typeface="Arial"/>
              <a:buNone/>
            </a:pPr>
            <a:r>
              <a:rPr b="1" i="0" lang="en-US" sz="2400" u="none" cap="none" strike="noStrike">
                <a:solidFill>
                  <a:srgbClr val="362C7C"/>
                </a:solidFill>
                <a:latin typeface="Miriam Libre"/>
                <a:ea typeface="Miriam Libre"/>
                <a:cs typeface="Miriam Libre"/>
                <a:sym typeface="Miriam Libre"/>
              </a:rPr>
              <a:t>Aplicaciones basadas en red</a:t>
            </a:r>
            <a:endParaRPr b="1" i="0" sz="1800" u="none" cap="none" strike="noStrike">
              <a:solidFill>
                <a:srgbClr val="362C7C"/>
              </a:solidFill>
              <a:latin typeface="Miriam Libre"/>
              <a:ea typeface="Miriam Libre"/>
              <a:cs typeface="Miriam Libre"/>
              <a:sym typeface="Miriam Libre"/>
            </a:endParaRPr>
          </a:p>
        </p:txBody>
      </p:sp>
      <p:sp>
        <p:nvSpPr>
          <p:cNvPr id="326" name="Google Shape;326;p77"/>
          <p:cNvSpPr/>
          <p:nvPr/>
        </p:nvSpPr>
        <p:spPr>
          <a:xfrm>
            <a:off x="4426001" y="4206576"/>
            <a:ext cx="3026791"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Referencia: </a:t>
            </a:r>
            <a:r>
              <a:rPr b="0" i="0" lang="en-US" sz="1200" u="sng" cap="none" strike="noStrike">
                <a:solidFill>
                  <a:srgbClr val="000000"/>
                </a:solidFill>
                <a:latin typeface="Arial"/>
                <a:ea typeface="Arial"/>
                <a:cs typeface="Arial"/>
                <a:sym typeface="Arial"/>
                <a:hlinkClick r:id="rId4">
                  <a:extLst>
                    <a:ext uri="{A12FA001-AC4F-418D-AE19-62706E023703}">
                      <ahyp:hlinkClr val="tx"/>
                    </a:ext>
                  </a:extLst>
                </a:hlinkClick>
              </a:rPr>
              <a:t>https://code.visualstudio.com/</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24"/>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757" name="Google Shape;757;p24"/>
          <p:cNvSpPr txBox="1"/>
          <p:nvPr>
            <p:ph type="title"/>
          </p:nvPr>
        </p:nvSpPr>
        <p:spPr>
          <a:xfrm>
            <a:off x="512636" y="355803"/>
            <a:ext cx="7194450" cy="496758"/>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1" lang="en-US" sz="2400">
                <a:solidFill>
                  <a:srgbClr val="002060"/>
                </a:solidFill>
              </a:rPr>
              <a:t>MySQL</a:t>
            </a:r>
            <a:endParaRPr/>
          </a:p>
        </p:txBody>
      </p:sp>
      <p:sp>
        <p:nvSpPr>
          <p:cNvPr id="758" name="Google Shape;758;p24"/>
          <p:cNvSpPr txBox="1"/>
          <p:nvPr/>
        </p:nvSpPr>
        <p:spPr>
          <a:xfrm>
            <a:off x="512636" y="1227818"/>
            <a:ext cx="7258403" cy="2501900"/>
          </a:xfrm>
          <a:prstGeom prst="rect">
            <a:avLst/>
          </a:prstGeom>
          <a:noFill/>
          <a:ln>
            <a:noFill/>
          </a:ln>
        </p:spPr>
        <p:txBody>
          <a:bodyPr anchorCtr="0" anchor="t" bIns="91425" lIns="91425" spcFirstLastPara="1" rIns="91425" wrap="square" tIns="91425">
            <a:noAutofit/>
          </a:bodyPr>
          <a:lstStyle/>
          <a:p>
            <a:pPr indent="-285750" lvl="0" marL="285750" marR="0" rtl="0" algn="just">
              <a:lnSpc>
                <a:spcPct val="100000"/>
              </a:lnSpc>
              <a:spcBef>
                <a:spcPts val="600"/>
              </a:spcBef>
              <a:spcAft>
                <a:spcPts val="0"/>
              </a:spcAft>
              <a:buClr>
                <a:srgbClr val="000000"/>
              </a:buClr>
              <a:buSzPts val="2400"/>
              <a:buFont typeface="Courier New"/>
              <a:buChar char="o"/>
            </a:pPr>
            <a:r>
              <a:rPr i="0" lang="en-US" sz="1600" u="none" cap="none" strike="noStrike">
                <a:solidFill>
                  <a:srgbClr val="000000"/>
                </a:solidFill>
                <a:latin typeface="Barlow"/>
                <a:ea typeface="Barlow"/>
                <a:cs typeface="Barlow"/>
                <a:sym typeface="Barlow"/>
              </a:rPr>
              <a:t>MySQL</a:t>
            </a:r>
            <a:r>
              <a:rPr b="0" i="0" lang="en-US" sz="1600" u="none" cap="none" strike="noStrike">
                <a:solidFill>
                  <a:srgbClr val="000000"/>
                </a:solidFill>
                <a:latin typeface="Barlow Light"/>
                <a:ea typeface="Barlow Light"/>
                <a:cs typeface="Barlow Light"/>
                <a:sym typeface="Barlow Light"/>
              </a:rPr>
              <a:t> es un sistema de gestión de bases de datos relacional desarrollado bajo licencia GPL/Licencia comercial por Oracle Corporation. </a:t>
            </a:r>
            <a:endParaRPr/>
          </a:p>
          <a:p>
            <a:pPr indent="-285750" lvl="0" marL="285750" marR="0" rtl="0" algn="just">
              <a:lnSpc>
                <a:spcPct val="100000"/>
              </a:lnSpc>
              <a:spcBef>
                <a:spcPts val="600"/>
              </a:spcBef>
              <a:spcAft>
                <a:spcPts val="0"/>
              </a:spcAft>
              <a:buClr>
                <a:srgbClr val="000000"/>
              </a:buClr>
              <a:buSzPts val="2400"/>
              <a:buFont typeface="Courier New"/>
              <a:buChar char="o"/>
            </a:pPr>
            <a:r>
              <a:rPr b="0" i="0" lang="en-US" sz="1600" u="none" cap="none" strike="noStrike">
                <a:solidFill>
                  <a:srgbClr val="000000"/>
                </a:solidFill>
                <a:latin typeface="Barlow Light"/>
                <a:ea typeface="Barlow Light"/>
                <a:cs typeface="Barlow Light"/>
                <a:sym typeface="Barlow Light"/>
              </a:rPr>
              <a:t>MySQL está estructurado en un modelo cliente/servidor con un daemon de servidor (mysqld) que llena solicitudes de programas cliente. MySQL está diseñado para velocidad, confiabilidad y facilidad de uso. Se pretende que sea un sistema de gestión de bases de datos rápido para bases de datos grandes y, al mismo tiempo, fiable, adecuado para un uso intensivo.</a:t>
            </a:r>
            <a:endParaRPr/>
          </a:p>
          <a:p>
            <a:pPr indent="-285750" lvl="0" marL="285750" marR="0" rtl="0" algn="just">
              <a:lnSpc>
                <a:spcPct val="100000"/>
              </a:lnSpc>
              <a:spcBef>
                <a:spcPts val="600"/>
              </a:spcBef>
              <a:spcAft>
                <a:spcPts val="0"/>
              </a:spcAft>
              <a:buClr>
                <a:srgbClr val="000000"/>
              </a:buClr>
              <a:buSzPts val="2400"/>
              <a:buFont typeface="Courier New"/>
              <a:buChar char="o"/>
            </a:pPr>
            <a:r>
              <a:rPr b="0" i="0" lang="en-US" sz="1600" u="none" cap="none" strike="noStrike">
                <a:solidFill>
                  <a:srgbClr val="000000"/>
                </a:solidFill>
                <a:latin typeface="Barlow Light"/>
                <a:ea typeface="Barlow Light"/>
                <a:cs typeface="Barlow Light"/>
                <a:sym typeface="Barlow Light"/>
              </a:rPr>
              <a:t>Está considerada como la base datos open source más popular del mundo.</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25"/>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764" name="Google Shape;764;p25"/>
          <p:cNvSpPr txBox="1"/>
          <p:nvPr>
            <p:ph type="title"/>
          </p:nvPr>
        </p:nvSpPr>
        <p:spPr>
          <a:xfrm>
            <a:off x="457200" y="169286"/>
            <a:ext cx="51387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1" lang="en-US" sz="2400">
                <a:solidFill>
                  <a:srgbClr val="002060"/>
                </a:solidFill>
              </a:rPr>
              <a:t>Servicio de MySQL</a:t>
            </a:r>
            <a:br>
              <a:rPr b="1" lang="en-US" sz="2400">
                <a:solidFill>
                  <a:srgbClr val="002060"/>
                </a:solidFill>
              </a:rPr>
            </a:br>
            <a:r>
              <a:rPr b="1" lang="en-US" sz="1600">
                <a:solidFill>
                  <a:srgbClr val="002060"/>
                </a:solidFill>
              </a:rPr>
              <a:t>Instalación</a:t>
            </a:r>
            <a:endParaRPr b="1" sz="2400">
              <a:solidFill>
                <a:srgbClr val="002060"/>
              </a:solidFill>
            </a:endParaRPr>
          </a:p>
        </p:txBody>
      </p:sp>
      <p:sp>
        <p:nvSpPr>
          <p:cNvPr id="765" name="Google Shape;765;p25"/>
          <p:cNvSpPr txBox="1"/>
          <p:nvPr/>
        </p:nvSpPr>
        <p:spPr>
          <a:xfrm>
            <a:off x="457200" y="1306504"/>
            <a:ext cx="7399500" cy="1992900"/>
          </a:xfrm>
          <a:prstGeom prst="rect">
            <a:avLst/>
          </a:prstGeom>
          <a:noFill/>
          <a:ln>
            <a:noFill/>
          </a:ln>
        </p:spPr>
        <p:txBody>
          <a:bodyPr anchorCtr="0" anchor="t" bIns="91425" lIns="91425" spcFirstLastPara="1" rIns="91425" wrap="square" tIns="91425">
            <a:noAutofit/>
          </a:bodyPr>
          <a:lstStyle/>
          <a:p>
            <a:pPr indent="-285750" lvl="0" marL="285750" marR="0" rtl="0" algn="just">
              <a:lnSpc>
                <a:spcPct val="100000"/>
              </a:lnSpc>
              <a:spcBef>
                <a:spcPts val="600"/>
              </a:spcBef>
              <a:spcAft>
                <a:spcPts val="0"/>
              </a:spcAft>
              <a:buClr>
                <a:srgbClr val="000000"/>
              </a:buClr>
              <a:buSzPts val="2400"/>
              <a:buFont typeface="Noto Sans Symbols"/>
              <a:buChar char="▪"/>
            </a:pPr>
            <a:r>
              <a:rPr b="0" i="0" lang="en-US" sz="1400" u="none" cap="none" strike="noStrike">
                <a:solidFill>
                  <a:srgbClr val="000000"/>
                </a:solidFill>
                <a:latin typeface="Barlow Light"/>
                <a:ea typeface="Barlow Light"/>
                <a:cs typeface="Barlow Light"/>
                <a:sym typeface="Barlow Light"/>
              </a:rPr>
              <a:t>Para la instalación de MySQL se realizan los siguientes pasos:</a:t>
            </a:r>
            <a:endParaRPr/>
          </a:p>
          <a:p>
            <a:pPr indent="-257175" lvl="0" marL="257175" marR="0" rtl="0" algn="just">
              <a:lnSpc>
                <a:spcPct val="100000"/>
              </a:lnSpc>
              <a:spcBef>
                <a:spcPts val="600"/>
              </a:spcBef>
              <a:spcAft>
                <a:spcPts val="0"/>
              </a:spcAft>
              <a:buClr>
                <a:srgbClr val="000000"/>
              </a:buClr>
              <a:buSzPts val="2400"/>
              <a:buFont typeface="Barlow Light"/>
              <a:buNone/>
            </a:pPr>
            <a:r>
              <a:t/>
            </a:r>
            <a:endParaRPr b="0" i="1" sz="1200" u="none" cap="none" strike="noStrike">
              <a:solidFill>
                <a:srgbClr val="000000"/>
              </a:solidFill>
              <a:latin typeface="Arial"/>
              <a:ea typeface="Arial"/>
              <a:cs typeface="Arial"/>
              <a:sym typeface="Arial"/>
            </a:endParaRPr>
          </a:p>
          <a:p>
            <a:pPr indent="0" lvl="0" marL="0" marR="0" rtl="0" algn="just">
              <a:lnSpc>
                <a:spcPct val="100000"/>
              </a:lnSpc>
              <a:spcBef>
                <a:spcPts val="600"/>
              </a:spcBef>
              <a:spcAft>
                <a:spcPts val="0"/>
              </a:spcAft>
              <a:buClr>
                <a:srgbClr val="000000"/>
              </a:buClr>
              <a:buSzPts val="1200"/>
              <a:buFont typeface="Barlow Light"/>
              <a:buNone/>
            </a:pPr>
            <a:r>
              <a:rPr lang="en-US" sz="1200"/>
              <a:t>1</a:t>
            </a:r>
            <a:r>
              <a:rPr b="0" lang="en-US" sz="1200" u="none" cap="none" strike="noStrike">
                <a:solidFill>
                  <a:srgbClr val="000000"/>
                </a:solidFill>
                <a:latin typeface="Arial"/>
                <a:ea typeface="Arial"/>
                <a:cs typeface="Arial"/>
                <a:sym typeface="Arial"/>
              </a:rPr>
              <a:t>. </a:t>
            </a:r>
            <a:r>
              <a:rPr b="0" lang="en-US" sz="1400" u="none" cap="none" strike="noStrike">
                <a:solidFill>
                  <a:srgbClr val="000000"/>
                </a:solidFill>
                <a:latin typeface="Barlow Light"/>
                <a:ea typeface="Barlow Light"/>
                <a:cs typeface="Barlow Light"/>
                <a:sym typeface="Barlow Light"/>
              </a:rPr>
              <a:t>Instale MySQL y active el servicio.</a:t>
            </a:r>
            <a:endParaRPr b="0" sz="1400" u="none" cap="none" strike="noStrike">
              <a:solidFill>
                <a:srgbClr val="000000"/>
              </a:solidFill>
              <a:latin typeface="Barlow Light"/>
              <a:ea typeface="Barlow Light"/>
              <a:cs typeface="Barlow Light"/>
              <a:sym typeface="Barlow Light"/>
            </a:endParaRPr>
          </a:p>
          <a:p>
            <a:pPr indent="0" lvl="0" marL="0" marR="0" rtl="0" algn="just">
              <a:lnSpc>
                <a:spcPct val="100000"/>
              </a:lnSpc>
              <a:spcBef>
                <a:spcPts val="600"/>
              </a:spcBef>
              <a:spcAft>
                <a:spcPts val="0"/>
              </a:spcAft>
              <a:buClr>
                <a:srgbClr val="000000"/>
              </a:buClr>
              <a:buSzPts val="1200"/>
              <a:buFont typeface="Barlow Light"/>
              <a:buNone/>
            </a:pPr>
            <a:r>
              <a:t/>
            </a:r>
            <a:endParaRPr>
              <a:latin typeface="Barlow Light"/>
              <a:ea typeface="Barlow Light"/>
              <a:cs typeface="Barlow Light"/>
              <a:sym typeface="Barlow Light"/>
            </a:endParaRPr>
          </a:p>
          <a:p>
            <a:pPr indent="-381000" lvl="0" marL="457200" marR="0" rtl="0" algn="just">
              <a:lnSpc>
                <a:spcPct val="100000"/>
              </a:lnSpc>
              <a:spcBef>
                <a:spcPts val="600"/>
              </a:spcBef>
              <a:spcAft>
                <a:spcPts val="0"/>
              </a:spcAft>
              <a:buClr>
                <a:srgbClr val="000000"/>
              </a:buClr>
              <a:buSzPts val="2400"/>
              <a:buFont typeface="Barlow Light"/>
              <a:buNone/>
            </a:pPr>
            <a:r>
              <a:rPr b="0" i="0" lang="en-US" sz="1000" u="none" cap="none" strike="noStrike">
                <a:solidFill>
                  <a:srgbClr val="000000"/>
                </a:solidFill>
                <a:latin typeface="Courier New"/>
                <a:ea typeface="Courier New"/>
                <a:cs typeface="Courier New"/>
                <a:sym typeface="Courier New"/>
              </a:rPr>
              <a:t>root@</a:t>
            </a:r>
            <a:r>
              <a:rPr lang="en-US" sz="1000">
                <a:latin typeface="Courier New"/>
                <a:ea typeface="Courier New"/>
                <a:cs typeface="Courier New"/>
                <a:sym typeface="Courier New"/>
              </a:rPr>
              <a:t>ubuntu:/home/ubuntu</a:t>
            </a:r>
            <a:r>
              <a:rPr b="0" i="0" lang="en-US" sz="1000" u="none" cap="none" strike="noStrike">
                <a:solidFill>
                  <a:srgbClr val="000000"/>
                </a:solidFill>
                <a:latin typeface="Courier New"/>
                <a:ea typeface="Courier New"/>
                <a:cs typeface="Courier New"/>
                <a:sym typeface="Courier New"/>
              </a:rPr>
              <a:t># </a:t>
            </a:r>
            <a:r>
              <a:rPr b="1" i="0" lang="en-US" sz="1000" u="none" cap="none" strike="noStrike">
                <a:solidFill>
                  <a:srgbClr val="000000"/>
                </a:solidFill>
                <a:latin typeface="Courier New"/>
                <a:ea typeface="Courier New"/>
                <a:cs typeface="Courier New"/>
                <a:sym typeface="Courier New"/>
              </a:rPr>
              <a:t>apt-get install mysql-server</a:t>
            </a:r>
            <a:endParaRPr b="1"/>
          </a:p>
          <a:p>
            <a:pPr indent="-381000" lvl="0" marL="457200" marR="0" rtl="0" algn="just">
              <a:lnSpc>
                <a:spcPct val="100000"/>
              </a:lnSpc>
              <a:spcBef>
                <a:spcPts val="600"/>
              </a:spcBef>
              <a:spcAft>
                <a:spcPts val="0"/>
              </a:spcAft>
              <a:buClr>
                <a:srgbClr val="000000"/>
              </a:buClr>
              <a:buSzPts val="2400"/>
              <a:buFont typeface="Barlow Light"/>
              <a:buNone/>
            </a:pPr>
            <a:r>
              <a:rPr lang="en-US" sz="1000">
                <a:solidFill>
                  <a:schemeClr val="dk1"/>
                </a:solidFill>
                <a:latin typeface="Courier New"/>
                <a:ea typeface="Courier New"/>
                <a:cs typeface="Courier New"/>
                <a:sym typeface="Courier New"/>
              </a:rPr>
              <a:t>root@ubuntu:/home/ubuntu</a:t>
            </a:r>
            <a:r>
              <a:rPr b="0" i="0" lang="en-US" sz="1000" u="none" cap="none" strike="noStrike">
                <a:solidFill>
                  <a:srgbClr val="000000"/>
                </a:solidFill>
                <a:latin typeface="Courier New"/>
                <a:ea typeface="Courier New"/>
                <a:cs typeface="Courier New"/>
                <a:sym typeface="Courier New"/>
              </a:rPr>
              <a:t># </a:t>
            </a:r>
            <a:r>
              <a:rPr lang="en-US" sz="1000">
                <a:latin typeface="Courier New"/>
                <a:ea typeface="Courier New"/>
                <a:cs typeface="Courier New"/>
                <a:sym typeface="Courier New"/>
              </a:rPr>
              <a:t>service mysqld start</a:t>
            </a:r>
            <a:endParaRPr b="0" i="0" sz="1000" u="none" cap="none" strike="noStrike">
              <a:solidFill>
                <a:srgbClr val="000000"/>
              </a:solidFill>
              <a:latin typeface="Courier New"/>
              <a:ea typeface="Courier New"/>
              <a:cs typeface="Courier New"/>
              <a:sym typeface="Courier New"/>
            </a:endParaRPr>
          </a:p>
          <a:p>
            <a:pPr indent="-381000" lvl="0" marL="457200" marR="0" rtl="0" algn="just">
              <a:lnSpc>
                <a:spcPct val="100000"/>
              </a:lnSpc>
              <a:spcBef>
                <a:spcPts val="600"/>
              </a:spcBef>
              <a:spcAft>
                <a:spcPts val="0"/>
              </a:spcAft>
              <a:buClr>
                <a:srgbClr val="000000"/>
              </a:buClr>
              <a:buSzPts val="2400"/>
              <a:buFont typeface="Barlow Light"/>
              <a:buNone/>
            </a:pPr>
            <a:r>
              <a:t/>
            </a:r>
            <a:endParaRPr sz="1000">
              <a:latin typeface="Courier New"/>
              <a:ea typeface="Courier New"/>
              <a:cs typeface="Courier New"/>
              <a:sym typeface="Courier New"/>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26"/>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771" name="Google Shape;771;p26"/>
          <p:cNvSpPr txBox="1"/>
          <p:nvPr>
            <p:ph type="title"/>
          </p:nvPr>
        </p:nvSpPr>
        <p:spPr>
          <a:xfrm>
            <a:off x="454305" y="135419"/>
            <a:ext cx="7243953" cy="722537"/>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b="1" lang="en-US" sz="1400">
                <a:solidFill>
                  <a:srgbClr val="002060"/>
                </a:solidFill>
              </a:rPr>
              <a:t>Servicio de MySQL</a:t>
            </a:r>
            <a:br>
              <a:rPr b="1" lang="en-US">
                <a:solidFill>
                  <a:srgbClr val="002060"/>
                </a:solidFill>
                <a:latin typeface="Arial"/>
                <a:ea typeface="Arial"/>
                <a:cs typeface="Arial"/>
                <a:sym typeface="Arial"/>
              </a:rPr>
            </a:br>
            <a:r>
              <a:rPr b="1" lang="en-US" sz="2400">
                <a:solidFill>
                  <a:srgbClr val="002060"/>
                </a:solidFill>
              </a:rPr>
              <a:t>Creación de usuarios en MySQL</a:t>
            </a:r>
            <a:endParaRPr/>
          </a:p>
        </p:txBody>
      </p:sp>
      <p:sp>
        <p:nvSpPr>
          <p:cNvPr id="772" name="Google Shape;772;p26"/>
          <p:cNvSpPr txBox="1"/>
          <p:nvPr/>
        </p:nvSpPr>
        <p:spPr>
          <a:xfrm>
            <a:off x="461233" y="816389"/>
            <a:ext cx="7408149" cy="3998063"/>
          </a:xfrm>
          <a:prstGeom prst="rect">
            <a:avLst/>
          </a:prstGeom>
          <a:noFill/>
          <a:ln>
            <a:noFill/>
          </a:ln>
        </p:spPr>
        <p:txBody>
          <a:bodyPr anchorCtr="0" anchor="t" bIns="68550" lIns="68550" spcFirstLastPara="1" rIns="68550" wrap="square" tIns="68550">
            <a:noAutofit/>
          </a:bodyPr>
          <a:lstStyle/>
          <a:p>
            <a:pPr indent="-171450" lvl="0" marL="171450" marR="0" rtl="0" algn="just">
              <a:lnSpc>
                <a:spcPct val="100000"/>
              </a:lnSpc>
              <a:spcBef>
                <a:spcPts val="0"/>
              </a:spcBef>
              <a:spcAft>
                <a:spcPts val="0"/>
              </a:spcAft>
              <a:buClr>
                <a:srgbClr val="000000"/>
              </a:buClr>
              <a:buSzPts val="1000"/>
              <a:buFont typeface="Noto Sans Symbols"/>
              <a:buChar char="▪"/>
            </a:pPr>
            <a:r>
              <a:rPr b="0" i="0" lang="en-US" sz="1000" u="none" cap="none" strike="noStrike">
                <a:solidFill>
                  <a:srgbClr val="000000"/>
                </a:solidFill>
                <a:latin typeface="Barlow Light"/>
                <a:ea typeface="Barlow Light"/>
                <a:cs typeface="Barlow Light"/>
                <a:sym typeface="Barlow Light"/>
              </a:rPr>
              <a:t>Para crear un usuario en MySQL:</a:t>
            </a:r>
            <a:endParaRPr/>
          </a:p>
          <a:p>
            <a:pPr indent="0" lvl="1" marL="0" marR="0" rtl="0" algn="just">
              <a:lnSpc>
                <a:spcPct val="100000"/>
              </a:lnSpc>
              <a:spcBef>
                <a:spcPts val="338"/>
              </a:spcBef>
              <a:spcAft>
                <a:spcPts val="0"/>
              </a:spcAft>
              <a:buNone/>
            </a:pPr>
            <a:r>
              <a:rPr b="0" i="0" lang="en-US" sz="900" u="none" cap="none" strike="noStrike">
                <a:solidFill>
                  <a:srgbClr val="000000"/>
                </a:solidFill>
                <a:latin typeface="Courier New"/>
                <a:ea typeface="Courier New"/>
                <a:cs typeface="Courier New"/>
                <a:sym typeface="Courier New"/>
              </a:rPr>
              <a:t>	mysql&gt; CREATE USER 'acollaguazo'@'localhost' IDENTIFIED BY 'adi’;</a:t>
            </a:r>
            <a:endParaRPr/>
          </a:p>
          <a:p>
            <a:pPr indent="0" lvl="1" marL="0" marR="0" rtl="0" algn="just">
              <a:lnSpc>
                <a:spcPct val="100000"/>
              </a:lnSpc>
              <a:spcBef>
                <a:spcPts val="338"/>
              </a:spcBef>
              <a:spcAft>
                <a:spcPts val="0"/>
              </a:spcAft>
              <a:buNone/>
            </a:pPr>
            <a:r>
              <a:rPr b="0" i="0" lang="en-US" sz="900" u="none" cap="none" strike="noStrike">
                <a:solidFill>
                  <a:srgbClr val="000000"/>
                </a:solidFill>
                <a:latin typeface="Courier New"/>
                <a:ea typeface="Courier New"/>
                <a:cs typeface="Courier New"/>
                <a:sym typeface="Courier New"/>
              </a:rPr>
              <a:t>	Query OK, 0 rows affected (0.07 sec)</a:t>
            </a:r>
            <a:endParaRPr/>
          </a:p>
          <a:p>
            <a:pPr indent="-171450" lvl="0" marL="171450" marR="0" rtl="0" algn="just">
              <a:lnSpc>
                <a:spcPct val="100000"/>
              </a:lnSpc>
              <a:spcBef>
                <a:spcPts val="600"/>
              </a:spcBef>
              <a:spcAft>
                <a:spcPts val="0"/>
              </a:spcAft>
              <a:buClr>
                <a:srgbClr val="000000"/>
              </a:buClr>
              <a:buSzPts val="1000"/>
              <a:buFont typeface="Noto Sans Symbols"/>
              <a:buChar char="▪"/>
            </a:pPr>
            <a:r>
              <a:rPr b="0" i="0" lang="en-US" sz="1000" u="none" cap="none" strike="noStrike">
                <a:solidFill>
                  <a:srgbClr val="000000"/>
                </a:solidFill>
                <a:latin typeface="Barlow Light"/>
                <a:ea typeface="Barlow Light"/>
                <a:cs typeface="Barlow Light"/>
                <a:sym typeface="Barlow Light"/>
              </a:rPr>
              <a:t>Se otorga permisos al nuevo usuario:</a:t>
            </a:r>
            <a:endParaRPr/>
          </a:p>
          <a:p>
            <a:pPr indent="0" lvl="1" marL="0" marR="0" rtl="0" algn="just">
              <a:lnSpc>
                <a:spcPct val="100000"/>
              </a:lnSpc>
              <a:spcBef>
                <a:spcPts val="338"/>
              </a:spcBef>
              <a:spcAft>
                <a:spcPts val="0"/>
              </a:spcAft>
              <a:buNone/>
            </a:pPr>
            <a:r>
              <a:rPr b="0" i="0" lang="en-US" sz="900" u="none" cap="none" strike="noStrike">
                <a:solidFill>
                  <a:srgbClr val="000000"/>
                </a:solidFill>
                <a:latin typeface="Courier New"/>
                <a:ea typeface="Courier New"/>
                <a:cs typeface="Courier New"/>
                <a:sym typeface="Courier New"/>
              </a:rPr>
              <a:t>	mysql&gt; GRANT ALL ON *.* TO 'acollaguazo'@'locahost' IDENTIFIED BY 'adi’;</a:t>
            </a:r>
            <a:endParaRPr/>
          </a:p>
          <a:p>
            <a:pPr indent="0" lvl="1" marL="0" marR="0" rtl="0" algn="just">
              <a:lnSpc>
                <a:spcPct val="100000"/>
              </a:lnSpc>
              <a:spcBef>
                <a:spcPts val="338"/>
              </a:spcBef>
              <a:spcAft>
                <a:spcPts val="0"/>
              </a:spcAft>
              <a:buNone/>
            </a:pPr>
            <a:r>
              <a:rPr b="0" i="0" lang="en-US" sz="900" u="none" cap="none" strike="noStrike">
                <a:solidFill>
                  <a:srgbClr val="000000"/>
                </a:solidFill>
                <a:latin typeface="Courier New"/>
                <a:ea typeface="Courier New"/>
                <a:cs typeface="Courier New"/>
                <a:sym typeface="Courier New"/>
              </a:rPr>
              <a:t>	Query OK, 0 rows affected (0.00 sec)</a:t>
            </a:r>
            <a:endParaRPr/>
          </a:p>
          <a:p>
            <a:pPr indent="-285750" lvl="1" marL="285750" marR="0" rtl="0" algn="just">
              <a:lnSpc>
                <a:spcPct val="100000"/>
              </a:lnSpc>
              <a:spcBef>
                <a:spcPts val="600"/>
              </a:spcBef>
              <a:spcAft>
                <a:spcPts val="0"/>
              </a:spcAft>
              <a:buClr>
                <a:srgbClr val="000000"/>
              </a:buClr>
              <a:buSzPts val="1000"/>
              <a:buFont typeface="Noto Sans Symbols"/>
              <a:buChar char="▪"/>
            </a:pPr>
            <a:r>
              <a:rPr b="0" i="0" lang="en-US" sz="1000" u="none" cap="none" strike="noStrike">
                <a:solidFill>
                  <a:srgbClr val="000000"/>
                </a:solidFill>
                <a:latin typeface="Barlow Light"/>
                <a:ea typeface="Barlow Light"/>
                <a:cs typeface="Barlow Light"/>
                <a:sym typeface="Barlow Light"/>
              </a:rPr>
              <a:t>Se refrescan todos los privilegios:</a:t>
            </a:r>
            <a:endParaRPr/>
          </a:p>
          <a:p>
            <a:pPr indent="0" lvl="1" marL="0" marR="0" rtl="0" algn="just">
              <a:lnSpc>
                <a:spcPct val="100000"/>
              </a:lnSpc>
              <a:spcBef>
                <a:spcPts val="338"/>
              </a:spcBef>
              <a:spcAft>
                <a:spcPts val="0"/>
              </a:spcAft>
              <a:buNone/>
            </a:pPr>
            <a:r>
              <a:rPr b="0" i="0" lang="en-US" sz="900" u="none" cap="none" strike="noStrike">
                <a:solidFill>
                  <a:srgbClr val="000000"/>
                </a:solidFill>
                <a:latin typeface="Courier New"/>
                <a:ea typeface="Courier New"/>
                <a:cs typeface="Courier New"/>
                <a:sym typeface="Courier New"/>
              </a:rPr>
              <a:t>	 mysql&gt; FLUSH PRIVILEGES;</a:t>
            </a:r>
            <a:endParaRPr/>
          </a:p>
          <a:p>
            <a:pPr indent="-171450" lvl="1" marL="171450" marR="0" rtl="0" algn="just">
              <a:lnSpc>
                <a:spcPct val="100000"/>
              </a:lnSpc>
              <a:spcBef>
                <a:spcPts val="600"/>
              </a:spcBef>
              <a:spcAft>
                <a:spcPts val="0"/>
              </a:spcAft>
              <a:buClr>
                <a:srgbClr val="000000"/>
              </a:buClr>
              <a:buSzPts val="1000"/>
              <a:buFont typeface="Noto Sans Symbols"/>
              <a:buChar char="▪"/>
            </a:pPr>
            <a:r>
              <a:rPr b="0" i="0" lang="en-US" sz="1000" u="none" cap="none" strike="noStrike">
                <a:solidFill>
                  <a:srgbClr val="000000"/>
                </a:solidFill>
                <a:latin typeface="Barlow Light"/>
                <a:ea typeface="Barlow Light"/>
                <a:cs typeface="Barlow Light"/>
                <a:sym typeface="Barlow Light"/>
              </a:rPr>
              <a:t>Se accede con el usuario acollaguazo a MySQL:</a:t>
            </a:r>
            <a:endParaRPr/>
          </a:p>
          <a:p>
            <a:pPr indent="0" lvl="1" marL="0" marR="0" rtl="0" algn="just">
              <a:lnSpc>
                <a:spcPct val="100000"/>
              </a:lnSpc>
              <a:spcBef>
                <a:spcPts val="338"/>
              </a:spcBef>
              <a:spcAft>
                <a:spcPts val="0"/>
              </a:spcAft>
              <a:buNone/>
            </a:pPr>
            <a:r>
              <a:rPr b="0" i="0" lang="en-US" sz="900" u="none" cap="none" strike="noStrike">
                <a:solidFill>
                  <a:srgbClr val="000000"/>
                </a:solidFill>
                <a:latin typeface="Courier New"/>
                <a:ea typeface="Courier New"/>
                <a:cs typeface="Courier New"/>
                <a:sym typeface="Courier New"/>
              </a:rPr>
              <a:t>	</a:t>
            </a:r>
            <a:r>
              <a:rPr b="0" i="0" lang="en-US" sz="900" u="none" cap="none" strike="noStrike">
                <a:solidFill>
                  <a:srgbClr val="000000"/>
                </a:solidFill>
                <a:highlight>
                  <a:srgbClr val="FFFF00"/>
                </a:highlight>
                <a:latin typeface="Courier New"/>
                <a:ea typeface="Courier New"/>
                <a:cs typeface="Courier New"/>
                <a:sym typeface="Courier New"/>
              </a:rPr>
              <a:t>[root@localhost admin]# mysql -u acollaguazo -p</a:t>
            </a:r>
            <a:endParaRPr/>
          </a:p>
          <a:p>
            <a:pPr indent="0" lvl="1" marL="0" marR="0" rtl="0" algn="just">
              <a:lnSpc>
                <a:spcPct val="100000"/>
              </a:lnSpc>
              <a:spcBef>
                <a:spcPts val="338"/>
              </a:spcBef>
              <a:spcAft>
                <a:spcPts val="0"/>
              </a:spcAft>
              <a:buNone/>
            </a:pPr>
            <a:r>
              <a:rPr b="0" i="0" lang="en-US" sz="900" u="none" cap="none" strike="noStrike">
                <a:solidFill>
                  <a:srgbClr val="000000"/>
                </a:solidFill>
                <a:latin typeface="Courier New"/>
                <a:ea typeface="Courier New"/>
                <a:cs typeface="Courier New"/>
                <a:sym typeface="Courier New"/>
              </a:rPr>
              <a:t>	Enter password: </a:t>
            </a:r>
            <a:endParaRPr/>
          </a:p>
          <a:p>
            <a:pPr indent="0" lvl="1" marL="0" marR="0" rtl="0" algn="just">
              <a:lnSpc>
                <a:spcPct val="100000"/>
              </a:lnSpc>
              <a:spcBef>
                <a:spcPts val="338"/>
              </a:spcBef>
              <a:spcAft>
                <a:spcPts val="0"/>
              </a:spcAft>
              <a:buNone/>
            </a:pPr>
            <a:r>
              <a:rPr b="0" i="0" lang="en-US" sz="900" u="none" cap="none" strike="noStrike">
                <a:solidFill>
                  <a:srgbClr val="000000"/>
                </a:solidFill>
                <a:latin typeface="Courier New"/>
                <a:ea typeface="Courier New"/>
                <a:cs typeface="Courier New"/>
                <a:sym typeface="Courier New"/>
              </a:rPr>
              <a:t>	Welcome to the MySQL monitor.  Commands end with ; or \g.</a:t>
            </a:r>
            <a:endParaRPr/>
          </a:p>
          <a:p>
            <a:pPr indent="0" lvl="1" marL="0" marR="0" rtl="0" algn="just">
              <a:lnSpc>
                <a:spcPct val="100000"/>
              </a:lnSpc>
              <a:spcBef>
                <a:spcPts val="338"/>
              </a:spcBef>
              <a:spcAft>
                <a:spcPts val="0"/>
              </a:spcAft>
              <a:buNone/>
            </a:pPr>
            <a:r>
              <a:rPr b="0" i="0" lang="en-US" sz="900" u="none" cap="none" strike="noStrike">
                <a:solidFill>
                  <a:srgbClr val="000000"/>
                </a:solidFill>
                <a:latin typeface="Courier New"/>
                <a:ea typeface="Courier New"/>
                <a:cs typeface="Courier New"/>
                <a:sym typeface="Courier New"/>
              </a:rPr>
              <a:t>	Your MySQL connection id is 8</a:t>
            </a:r>
            <a:endParaRPr/>
          </a:p>
          <a:p>
            <a:pPr indent="0" lvl="1" marL="0" marR="0" rtl="0" algn="just">
              <a:lnSpc>
                <a:spcPct val="100000"/>
              </a:lnSpc>
              <a:spcBef>
                <a:spcPts val="338"/>
              </a:spcBef>
              <a:spcAft>
                <a:spcPts val="0"/>
              </a:spcAft>
              <a:buNone/>
            </a:pPr>
            <a:r>
              <a:rPr b="0" i="0" lang="en-US" sz="900" u="none" cap="none" strike="noStrike">
                <a:solidFill>
                  <a:srgbClr val="000000"/>
                </a:solidFill>
                <a:latin typeface="Courier New"/>
                <a:ea typeface="Courier New"/>
                <a:cs typeface="Courier New"/>
                <a:sym typeface="Courier New"/>
              </a:rPr>
              <a:t>	Server version: 5.6.36 MySQL Community Server (GPL)</a:t>
            </a:r>
            <a:endParaRPr/>
          </a:p>
          <a:p>
            <a:pPr indent="0" lvl="1" marL="0" marR="0" rtl="0" algn="just">
              <a:lnSpc>
                <a:spcPct val="100000"/>
              </a:lnSpc>
              <a:spcBef>
                <a:spcPts val="338"/>
              </a:spcBef>
              <a:spcAft>
                <a:spcPts val="0"/>
              </a:spcAft>
              <a:buNone/>
            </a:pPr>
            <a:r>
              <a:rPr b="0" i="0" lang="en-US" sz="900" u="none" cap="none" strike="noStrike">
                <a:solidFill>
                  <a:srgbClr val="000000"/>
                </a:solidFill>
                <a:latin typeface="Courier New"/>
                <a:ea typeface="Courier New"/>
                <a:cs typeface="Courier New"/>
                <a:sym typeface="Courier New"/>
              </a:rPr>
              <a:t>	Copyright (c) 2000, 2017, Oracle and/or its affiliates. All rights reserved.</a:t>
            </a:r>
            <a:endParaRPr/>
          </a:p>
          <a:p>
            <a:pPr indent="0" lvl="1" marL="0" marR="0" rtl="0" algn="just">
              <a:lnSpc>
                <a:spcPct val="100000"/>
              </a:lnSpc>
              <a:spcBef>
                <a:spcPts val="338"/>
              </a:spcBef>
              <a:spcAft>
                <a:spcPts val="0"/>
              </a:spcAft>
              <a:buNone/>
            </a:pPr>
            <a:r>
              <a:rPr b="0" i="0" lang="en-US" sz="900" u="none" cap="none" strike="noStrike">
                <a:solidFill>
                  <a:srgbClr val="000000"/>
                </a:solidFill>
                <a:latin typeface="Courier New"/>
                <a:ea typeface="Courier New"/>
                <a:cs typeface="Courier New"/>
                <a:sym typeface="Courier New"/>
              </a:rPr>
              <a:t>	Oracle is a registered trademark of Oracle Corporation and/or its</a:t>
            </a:r>
            <a:endParaRPr/>
          </a:p>
          <a:p>
            <a:pPr indent="0" lvl="1" marL="0" marR="0" rtl="0" algn="just">
              <a:lnSpc>
                <a:spcPct val="100000"/>
              </a:lnSpc>
              <a:spcBef>
                <a:spcPts val="338"/>
              </a:spcBef>
              <a:spcAft>
                <a:spcPts val="0"/>
              </a:spcAft>
              <a:buNone/>
            </a:pPr>
            <a:r>
              <a:rPr b="0" i="0" lang="en-US" sz="900" u="none" cap="none" strike="noStrike">
                <a:solidFill>
                  <a:srgbClr val="000000"/>
                </a:solidFill>
                <a:latin typeface="Courier New"/>
                <a:ea typeface="Courier New"/>
                <a:cs typeface="Courier New"/>
                <a:sym typeface="Courier New"/>
              </a:rPr>
              <a:t>	affiliates. Other names may be trademarks of their respective owners.</a:t>
            </a:r>
            <a:endParaRPr/>
          </a:p>
          <a:p>
            <a:pPr indent="0" lvl="1" marL="0" marR="0" rtl="0" algn="just">
              <a:lnSpc>
                <a:spcPct val="100000"/>
              </a:lnSpc>
              <a:spcBef>
                <a:spcPts val="338"/>
              </a:spcBef>
              <a:spcAft>
                <a:spcPts val="0"/>
              </a:spcAft>
              <a:buNone/>
            </a:pPr>
            <a:r>
              <a:rPr b="0" i="0" lang="en-US" sz="900" u="none" cap="none" strike="noStrike">
                <a:solidFill>
                  <a:srgbClr val="000000"/>
                </a:solidFill>
                <a:latin typeface="Courier New"/>
                <a:ea typeface="Courier New"/>
                <a:cs typeface="Courier New"/>
                <a:sym typeface="Courier New"/>
              </a:rPr>
              <a:t>	Type 'help;' or '\h' for help. Type '\c' to clear the current input statement.</a:t>
            </a:r>
            <a:endParaRPr/>
          </a:p>
          <a:p>
            <a:pPr indent="-285750" lvl="1" marL="285750" marR="0" rtl="0" algn="just">
              <a:lnSpc>
                <a:spcPct val="100000"/>
              </a:lnSpc>
              <a:spcBef>
                <a:spcPts val="600"/>
              </a:spcBef>
              <a:spcAft>
                <a:spcPts val="0"/>
              </a:spcAft>
              <a:buClr>
                <a:srgbClr val="000000"/>
              </a:buClr>
              <a:buSzPts val="1000"/>
              <a:buFont typeface="Noto Sans Symbols"/>
              <a:buChar char="▪"/>
            </a:pPr>
            <a:r>
              <a:rPr b="0" i="0" lang="en-US" sz="1000" u="none" cap="none" strike="noStrike">
                <a:solidFill>
                  <a:srgbClr val="000000"/>
                </a:solidFill>
                <a:latin typeface="Barlow Light"/>
                <a:ea typeface="Barlow Light"/>
                <a:cs typeface="Barlow Light"/>
                <a:sym typeface="Barlow Light"/>
              </a:rPr>
              <a:t>Para eliminar un usuario existente de MySQL:</a:t>
            </a:r>
            <a:endParaRPr/>
          </a:p>
          <a:p>
            <a:pPr indent="0" lvl="1" marL="0" marR="0" rtl="0" algn="just">
              <a:lnSpc>
                <a:spcPct val="100000"/>
              </a:lnSpc>
              <a:spcBef>
                <a:spcPts val="338"/>
              </a:spcBef>
              <a:spcAft>
                <a:spcPts val="0"/>
              </a:spcAft>
              <a:buNone/>
            </a:pPr>
            <a:r>
              <a:rPr b="0" i="0" lang="en-US" sz="900" u="none" cap="none" strike="noStrike">
                <a:solidFill>
                  <a:srgbClr val="000000"/>
                </a:solidFill>
                <a:latin typeface="Courier New"/>
                <a:ea typeface="Courier New"/>
                <a:cs typeface="Courier New"/>
                <a:sym typeface="Courier New"/>
              </a:rPr>
              <a:t>	mysql&gt; DROP USER 'admin'@'localhost’;</a:t>
            </a:r>
            <a:endParaRPr/>
          </a:p>
          <a:p>
            <a:pPr indent="0" lvl="1" marL="0" marR="0" rtl="0" algn="just">
              <a:lnSpc>
                <a:spcPct val="100000"/>
              </a:lnSpc>
              <a:spcBef>
                <a:spcPts val="338"/>
              </a:spcBef>
              <a:spcAft>
                <a:spcPts val="0"/>
              </a:spcAft>
              <a:buNone/>
            </a:pPr>
            <a:r>
              <a:rPr b="0" i="0" lang="en-US" sz="900" u="none" cap="none" strike="noStrike">
                <a:solidFill>
                  <a:srgbClr val="000000"/>
                </a:solidFill>
                <a:latin typeface="Courier New"/>
                <a:ea typeface="Courier New"/>
                <a:cs typeface="Courier New"/>
                <a:sym typeface="Courier New"/>
              </a:rPr>
              <a:t>	Query OK, 0 rows affected (0.00 sec)</a:t>
            </a:r>
            <a:endParaRPr b="0" i="0" sz="900" u="none" cap="none" strike="noStrike">
              <a:solidFill>
                <a:srgbClr val="000000"/>
              </a:solidFill>
              <a:latin typeface="Courier New"/>
              <a:ea typeface="Courier New"/>
              <a:cs typeface="Courier New"/>
              <a:sym typeface="Courier New"/>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27"/>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778" name="Google Shape;778;p27"/>
          <p:cNvSpPr txBox="1"/>
          <p:nvPr>
            <p:ph type="title"/>
          </p:nvPr>
        </p:nvSpPr>
        <p:spPr>
          <a:xfrm>
            <a:off x="276578" y="169286"/>
            <a:ext cx="5138700" cy="635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b="1" lang="en-US" sz="2400">
                <a:solidFill>
                  <a:srgbClr val="002060"/>
                </a:solidFill>
              </a:rPr>
              <a:t>Usando msqladmin</a:t>
            </a:r>
            <a:endParaRPr/>
          </a:p>
        </p:txBody>
      </p:sp>
      <p:sp>
        <p:nvSpPr>
          <p:cNvPr id="779" name="Google Shape;779;p27"/>
          <p:cNvSpPr txBox="1"/>
          <p:nvPr/>
        </p:nvSpPr>
        <p:spPr>
          <a:xfrm>
            <a:off x="407774" y="961339"/>
            <a:ext cx="7438768" cy="2968110"/>
          </a:xfrm>
          <a:prstGeom prst="rect">
            <a:avLst/>
          </a:prstGeom>
          <a:noFill/>
          <a:ln>
            <a:noFill/>
          </a:ln>
        </p:spPr>
        <p:txBody>
          <a:bodyPr anchorCtr="0" anchor="t" bIns="91425" lIns="91425" spcFirstLastPara="1" rIns="91425" wrap="square" tIns="91425">
            <a:noAutofit/>
          </a:bodyPr>
          <a:lstStyle/>
          <a:p>
            <a:pPr indent="-381000" lvl="0" marL="457200" marR="0" rtl="0" algn="just">
              <a:lnSpc>
                <a:spcPct val="100000"/>
              </a:lnSpc>
              <a:spcBef>
                <a:spcPts val="600"/>
              </a:spcBef>
              <a:spcAft>
                <a:spcPts val="0"/>
              </a:spcAft>
              <a:buClr>
                <a:srgbClr val="000000"/>
              </a:buClr>
              <a:buSzPts val="2400"/>
              <a:buFont typeface="Barlow Light"/>
              <a:buNone/>
            </a:pPr>
            <a:r>
              <a:rPr b="0" i="0" lang="en-US" sz="1400" u="none" cap="none" strike="noStrike">
                <a:solidFill>
                  <a:srgbClr val="000000"/>
                </a:solidFill>
                <a:latin typeface="Barlow Light"/>
                <a:ea typeface="Barlow Light"/>
                <a:cs typeface="Barlow Light"/>
                <a:sym typeface="Barlow Light"/>
              </a:rPr>
              <a:t>Puede utilizar mysqladmin para realizar varias acciones:</a:t>
            </a:r>
            <a:endParaRPr/>
          </a:p>
          <a:p>
            <a:pPr indent="-285750" lvl="0" marL="285750" marR="0" rtl="0" algn="just">
              <a:lnSpc>
                <a:spcPct val="100000"/>
              </a:lnSpc>
              <a:spcBef>
                <a:spcPts val="600"/>
              </a:spcBef>
              <a:spcAft>
                <a:spcPts val="0"/>
              </a:spcAft>
              <a:buClr>
                <a:schemeClr val="dk1"/>
              </a:buClr>
              <a:buSzPts val="1400"/>
              <a:buFont typeface="Noto Sans Symbols"/>
              <a:buChar char="▪"/>
            </a:pPr>
            <a:r>
              <a:rPr b="0" i="0" lang="en-US" sz="1400" u="none" cap="none" strike="noStrike">
                <a:solidFill>
                  <a:srgbClr val="000000"/>
                </a:solidFill>
                <a:latin typeface="Barlow Light"/>
                <a:ea typeface="Barlow Light"/>
                <a:cs typeface="Barlow Light"/>
                <a:sym typeface="Barlow Light"/>
              </a:rPr>
              <a:t>Restaurar o mejorar la seguridad de la cuenta root.</a:t>
            </a:r>
            <a:endParaRPr/>
          </a:p>
          <a:p>
            <a:pPr indent="-285750" lvl="0" marL="285750" marR="0" rtl="0" algn="just">
              <a:lnSpc>
                <a:spcPct val="100000"/>
              </a:lnSpc>
              <a:spcBef>
                <a:spcPts val="600"/>
              </a:spcBef>
              <a:spcAft>
                <a:spcPts val="0"/>
              </a:spcAft>
              <a:buClr>
                <a:schemeClr val="dk1"/>
              </a:buClr>
              <a:buSzPts val="1400"/>
              <a:buFont typeface="Noto Sans Symbols"/>
              <a:buChar char="▪"/>
            </a:pPr>
            <a:r>
              <a:rPr b="0" i="0" lang="en-US" sz="1400" u="none" cap="none" strike="noStrike">
                <a:solidFill>
                  <a:srgbClr val="000000"/>
                </a:solidFill>
                <a:latin typeface="Barlow Light"/>
                <a:ea typeface="Barlow Light"/>
                <a:cs typeface="Barlow Light"/>
                <a:sym typeface="Barlow Light"/>
              </a:rPr>
              <a:t>Determinar el estado del servidor MySQL mientras está ejecutándose.</a:t>
            </a:r>
            <a:endParaRPr/>
          </a:p>
          <a:p>
            <a:pPr indent="-285750" lvl="0" marL="285750" marR="0" rtl="0" algn="just">
              <a:lnSpc>
                <a:spcPct val="100000"/>
              </a:lnSpc>
              <a:spcBef>
                <a:spcPts val="600"/>
              </a:spcBef>
              <a:spcAft>
                <a:spcPts val="0"/>
              </a:spcAft>
              <a:buClr>
                <a:schemeClr val="dk1"/>
              </a:buClr>
              <a:buSzPts val="1400"/>
              <a:buFont typeface="Noto Sans Symbols"/>
              <a:buChar char="▪"/>
            </a:pPr>
            <a:r>
              <a:rPr b="0" i="0" lang="en-US" sz="1400" u="none" cap="none" strike="noStrike">
                <a:solidFill>
                  <a:srgbClr val="000000"/>
                </a:solidFill>
                <a:latin typeface="Barlow Light"/>
                <a:ea typeface="Barlow Light"/>
                <a:cs typeface="Barlow Light"/>
                <a:sym typeface="Barlow Light"/>
              </a:rPr>
              <a:t>Apagar el servidor para actualización o reemplazos de componentes de hardware por emergencias.</a:t>
            </a:r>
            <a:endParaRPr/>
          </a:p>
          <a:p>
            <a:pPr indent="0" lvl="0" marL="0" marR="0" rtl="0" algn="just">
              <a:lnSpc>
                <a:spcPct val="100000"/>
              </a:lnSpc>
              <a:spcBef>
                <a:spcPts val="600"/>
              </a:spcBef>
              <a:spcAft>
                <a:spcPts val="0"/>
              </a:spcAft>
              <a:buClr>
                <a:srgbClr val="000000"/>
              </a:buClr>
              <a:buSzPts val="2400"/>
              <a:buFont typeface="Barlow Light"/>
              <a:buNone/>
            </a:pPr>
            <a:r>
              <a:t/>
            </a:r>
            <a:endParaRPr b="0" i="0" sz="1400" u="none" cap="none" strike="noStrike">
              <a:solidFill>
                <a:srgbClr val="000000"/>
              </a:solidFill>
              <a:latin typeface="Arial"/>
              <a:ea typeface="Arial"/>
              <a:cs typeface="Arial"/>
              <a:sym typeface="Arial"/>
            </a:endParaRPr>
          </a:p>
          <a:p>
            <a:pPr indent="-381000" lvl="0" marL="457200" marR="0" rtl="0" algn="just">
              <a:lnSpc>
                <a:spcPct val="100000"/>
              </a:lnSpc>
              <a:spcBef>
                <a:spcPts val="600"/>
              </a:spcBef>
              <a:spcAft>
                <a:spcPts val="0"/>
              </a:spcAft>
              <a:buClr>
                <a:srgbClr val="000000"/>
              </a:buClr>
              <a:buSzPts val="2400"/>
              <a:buFont typeface="Barlow Light"/>
              <a:buNone/>
            </a:pPr>
            <a:r>
              <a:rPr b="0" i="0" lang="en-US" sz="1400" u="none" cap="none" strike="noStrike">
                <a:solidFill>
                  <a:srgbClr val="000000"/>
                </a:solidFill>
                <a:latin typeface="Barlow Light"/>
                <a:ea typeface="Barlow Light"/>
                <a:cs typeface="Barlow Light"/>
                <a:sym typeface="Barlow Light"/>
              </a:rPr>
              <a:t>Ejemplos:</a:t>
            </a:r>
            <a:endParaRPr/>
          </a:p>
          <a:p>
            <a:pPr indent="-381000" lvl="0" marL="457200" marR="0" rtl="0" algn="just">
              <a:lnSpc>
                <a:spcPct val="100000"/>
              </a:lnSpc>
              <a:spcBef>
                <a:spcPts val="600"/>
              </a:spcBef>
              <a:spcAft>
                <a:spcPts val="0"/>
              </a:spcAft>
              <a:buClr>
                <a:srgbClr val="000000"/>
              </a:buClr>
              <a:buSzPts val="2400"/>
              <a:buFont typeface="Barlow Light"/>
              <a:buNone/>
            </a:pPr>
            <a:r>
              <a:rPr b="0" i="0" lang="en-US" sz="1400" u="none" cap="none" strike="noStrike">
                <a:solidFill>
                  <a:srgbClr val="000000"/>
                </a:solidFill>
                <a:latin typeface="Courier New"/>
                <a:ea typeface="Courier New"/>
                <a:cs typeface="Courier New"/>
                <a:sym typeface="Courier New"/>
              </a:rPr>
              <a:t>[root@linux acollaguazo]# mysqladmin -u root -p password ‘clave’</a:t>
            </a:r>
            <a:endParaRPr/>
          </a:p>
          <a:p>
            <a:pPr indent="-381000" lvl="0" marL="457200" marR="0" rtl="0" algn="just">
              <a:lnSpc>
                <a:spcPct val="100000"/>
              </a:lnSpc>
              <a:spcBef>
                <a:spcPts val="600"/>
              </a:spcBef>
              <a:spcAft>
                <a:spcPts val="0"/>
              </a:spcAft>
              <a:buClr>
                <a:srgbClr val="000000"/>
              </a:buClr>
              <a:buSzPts val="2400"/>
              <a:buFont typeface="Barlow Light"/>
              <a:buNone/>
            </a:pPr>
            <a:r>
              <a:rPr b="0" i="0" lang="en-US" sz="1400" u="none" cap="none" strike="noStrike">
                <a:solidFill>
                  <a:srgbClr val="000000"/>
                </a:solidFill>
                <a:latin typeface="Courier New"/>
                <a:ea typeface="Courier New"/>
                <a:cs typeface="Courier New"/>
                <a:sym typeface="Courier New"/>
              </a:rPr>
              <a:t>[root@linux acollaguazo]# mysqladmin –p ping</a:t>
            </a:r>
            <a:endParaRPr/>
          </a:p>
          <a:p>
            <a:pPr indent="-381000" lvl="0" marL="457200" marR="0" rtl="0" algn="just">
              <a:lnSpc>
                <a:spcPct val="100000"/>
              </a:lnSpc>
              <a:spcBef>
                <a:spcPts val="600"/>
              </a:spcBef>
              <a:spcAft>
                <a:spcPts val="0"/>
              </a:spcAft>
              <a:buClr>
                <a:srgbClr val="000000"/>
              </a:buClr>
              <a:buSzPts val="2400"/>
              <a:buFont typeface="Barlow Light"/>
              <a:buNone/>
            </a:pPr>
            <a:r>
              <a:rPr b="0" i="0" lang="en-US" sz="1400" u="none" cap="none" strike="noStrike">
                <a:solidFill>
                  <a:srgbClr val="000000"/>
                </a:solidFill>
                <a:latin typeface="Courier New"/>
                <a:ea typeface="Courier New"/>
                <a:cs typeface="Courier New"/>
                <a:sym typeface="Courier New"/>
              </a:rPr>
              <a:t>[root@linux acollaguazo]# mysqladmin –p shutdown</a:t>
            </a:r>
            <a:endParaRPr/>
          </a:p>
          <a:p>
            <a:pPr indent="-381000" lvl="0" marL="457200" marR="0" rtl="0" algn="just">
              <a:lnSpc>
                <a:spcPct val="100000"/>
              </a:lnSpc>
              <a:spcBef>
                <a:spcPts val="600"/>
              </a:spcBef>
              <a:spcAft>
                <a:spcPts val="0"/>
              </a:spcAft>
              <a:buClr>
                <a:srgbClr val="000000"/>
              </a:buClr>
              <a:buSzPts val="2400"/>
              <a:buFont typeface="Barlow Light"/>
              <a:buNone/>
            </a:pPr>
            <a:r>
              <a:t/>
            </a:r>
            <a:endParaRPr b="0" i="0" sz="1400" u="none" cap="none" strike="noStrike">
              <a:solidFill>
                <a:srgbClr val="000000"/>
              </a:solidFill>
              <a:latin typeface="Courier New"/>
              <a:ea typeface="Courier New"/>
              <a:cs typeface="Courier New"/>
              <a:sym typeface="Courier New"/>
            </a:endParaRPr>
          </a:p>
          <a:p>
            <a:pPr indent="-381000" lvl="0" marL="457200" marR="0" rtl="0" algn="just">
              <a:lnSpc>
                <a:spcPct val="100000"/>
              </a:lnSpc>
              <a:spcBef>
                <a:spcPts val="600"/>
              </a:spcBef>
              <a:spcAft>
                <a:spcPts val="0"/>
              </a:spcAft>
              <a:buClr>
                <a:srgbClr val="000000"/>
              </a:buClr>
              <a:buSzPts val="2400"/>
              <a:buFont typeface="Barlow Ligh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28"/>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785" name="Google Shape;785;p28"/>
          <p:cNvSpPr txBox="1"/>
          <p:nvPr/>
        </p:nvSpPr>
        <p:spPr>
          <a:xfrm>
            <a:off x="481912" y="747712"/>
            <a:ext cx="7327557" cy="4108306"/>
          </a:xfrm>
          <a:prstGeom prst="rect">
            <a:avLst/>
          </a:prstGeom>
          <a:noFill/>
          <a:ln>
            <a:noFill/>
          </a:ln>
        </p:spPr>
        <p:txBody>
          <a:bodyPr anchorCtr="0" anchor="t" bIns="91425" lIns="91425" spcFirstLastPara="1" rIns="91425" wrap="square" tIns="91425">
            <a:noAutofit/>
          </a:bodyPr>
          <a:lstStyle/>
          <a:p>
            <a:pPr indent="-285750" lvl="0" marL="285750" marR="0" rtl="0" algn="just">
              <a:lnSpc>
                <a:spcPct val="100000"/>
              </a:lnSpc>
              <a:spcBef>
                <a:spcPts val="600"/>
              </a:spcBef>
              <a:spcAft>
                <a:spcPts val="0"/>
              </a:spcAft>
              <a:buClr>
                <a:srgbClr val="000000"/>
              </a:buClr>
              <a:buSzPts val="1400"/>
              <a:buFont typeface="Noto Sans Symbols"/>
              <a:buChar char="▪"/>
            </a:pPr>
            <a:r>
              <a:rPr b="0" i="0" lang="en-US" sz="1400" u="none" cap="none" strike="noStrike">
                <a:solidFill>
                  <a:srgbClr val="000000"/>
                </a:solidFill>
                <a:latin typeface="Barlow Light"/>
                <a:ea typeface="Barlow Light"/>
                <a:cs typeface="Barlow Light"/>
                <a:sym typeface="Barlow Light"/>
              </a:rPr>
              <a:t>Configure una clave para brindar seguridad a la base de datos, con el comando mysqladmin:</a:t>
            </a:r>
            <a:endParaRPr/>
          </a:p>
          <a:p>
            <a:pPr indent="-381000" lvl="0" marL="457200" marR="0" rtl="0" algn="l">
              <a:lnSpc>
                <a:spcPct val="100000"/>
              </a:lnSpc>
              <a:spcBef>
                <a:spcPts val="600"/>
              </a:spcBef>
              <a:spcAft>
                <a:spcPts val="0"/>
              </a:spcAft>
              <a:buClr>
                <a:srgbClr val="000000"/>
              </a:buClr>
              <a:buSzPts val="1000"/>
              <a:buFont typeface="Barlow Light"/>
              <a:buNone/>
            </a:pPr>
            <a:r>
              <a:rPr b="0" i="0" lang="en-US" sz="1000" u="none" cap="none" strike="noStrike">
                <a:solidFill>
                  <a:srgbClr val="000000"/>
                </a:solidFill>
                <a:latin typeface="Courier New"/>
                <a:ea typeface="Courier New"/>
                <a:cs typeface="Courier New"/>
                <a:sym typeface="Courier New"/>
              </a:rPr>
              <a:t>	[root@linux acollaguazo]# mysqladmin -u root -p password 'linux'</a:t>
            </a:r>
            <a:endParaRPr b="0" i="0" sz="1000" u="none" cap="none" strike="noStrike">
              <a:solidFill>
                <a:srgbClr val="000000"/>
              </a:solidFill>
              <a:latin typeface="Courier New"/>
              <a:ea typeface="Courier New"/>
              <a:cs typeface="Courier New"/>
              <a:sym typeface="Courier New"/>
            </a:endParaRPr>
          </a:p>
          <a:p>
            <a:pPr indent="-381000" lvl="0" marL="457200" marR="0" rtl="0" algn="l">
              <a:lnSpc>
                <a:spcPct val="100000"/>
              </a:lnSpc>
              <a:spcBef>
                <a:spcPts val="600"/>
              </a:spcBef>
              <a:spcAft>
                <a:spcPts val="0"/>
              </a:spcAft>
              <a:buClr>
                <a:srgbClr val="000000"/>
              </a:buClr>
              <a:buSzPts val="1000"/>
              <a:buFont typeface="Barlow Light"/>
              <a:buNone/>
            </a:pPr>
            <a:r>
              <a:rPr b="0" i="0" lang="en-US" sz="1000" u="none" cap="none" strike="noStrike">
                <a:solidFill>
                  <a:srgbClr val="000000"/>
                </a:solidFill>
                <a:latin typeface="Courier New"/>
                <a:ea typeface="Courier New"/>
                <a:cs typeface="Courier New"/>
                <a:sym typeface="Courier New"/>
              </a:rPr>
              <a:t>	Enter password:</a:t>
            </a:r>
            <a:endParaRPr b="0" i="0" sz="1000" u="none" cap="none" strike="noStrike">
              <a:solidFill>
                <a:srgbClr val="000000"/>
              </a:solidFill>
              <a:latin typeface="Courier New"/>
              <a:ea typeface="Courier New"/>
              <a:cs typeface="Courier New"/>
              <a:sym typeface="Courier New"/>
            </a:endParaRPr>
          </a:p>
          <a:p>
            <a:pPr indent="-381000" lvl="0" marL="457200" marR="0" rtl="0" algn="l">
              <a:lnSpc>
                <a:spcPct val="100000"/>
              </a:lnSpc>
              <a:spcBef>
                <a:spcPts val="600"/>
              </a:spcBef>
              <a:spcAft>
                <a:spcPts val="0"/>
              </a:spcAft>
              <a:buClr>
                <a:srgbClr val="000000"/>
              </a:buClr>
              <a:buSzPts val="1000"/>
              <a:buFont typeface="Barlow Light"/>
              <a:buNone/>
            </a:pPr>
            <a:r>
              <a:rPr b="0" i="0" lang="en-US" sz="1000" u="none" cap="none" strike="noStrike">
                <a:solidFill>
                  <a:srgbClr val="000000"/>
                </a:solidFill>
                <a:latin typeface="Courier New"/>
                <a:ea typeface="Courier New"/>
                <a:cs typeface="Courier New"/>
                <a:sym typeface="Courier New"/>
              </a:rPr>
              <a:t>	Warning: Using a password on the command line interface can be insecure.</a:t>
            </a:r>
            <a:endParaRPr b="0" i="0" sz="1400" u="none" cap="none" strike="noStrike">
              <a:solidFill>
                <a:srgbClr val="000000"/>
              </a:solidFill>
              <a:latin typeface="Barlow Light"/>
              <a:ea typeface="Barlow Light"/>
              <a:cs typeface="Barlow Light"/>
              <a:sym typeface="Barlow Light"/>
            </a:endParaRPr>
          </a:p>
          <a:p>
            <a:pPr indent="-285750" lvl="0" marL="285750" marR="0" rtl="0" algn="just">
              <a:lnSpc>
                <a:spcPct val="100000"/>
              </a:lnSpc>
              <a:spcBef>
                <a:spcPts val="600"/>
              </a:spcBef>
              <a:spcAft>
                <a:spcPts val="0"/>
              </a:spcAft>
              <a:buClr>
                <a:srgbClr val="000000"/>
              </a:buClr>
              <a:buSzPts val="1400"/>
              <a:buFont typeface="Noto Sans Symbols"/>
              <a:buChar char="▪"/>
            </a:pPr>
            <a:r>
              <a:rPr b="0" i="0" lang="en-US" sz="1400" u="none" cap="none" strike="noStrike">
                <a:solidFill>
                  <a:srgbClr val="000000"/>
                </a:solidFill>
                <a:latin typeface="Barlow Light"/>
                <a:ea typeface="Barlow Light"/>
                <a:cs typeface="Barlow Light"/>
                <a:sym typeface="Barlow Light"/>
              </a:rPr>
              <a:t>Inicie sesión en MySQL CLI usando el usuario root y la clave linux:</a:t>
            </a:r>
            <a:endParaRPr b="0" i="0" sz="1400" u="none" cap="none" strike="noStrike">
              <a:solidFill>
                <a:srgbClr val="000000"/>
              </a:solidFill>
              <a:latin typeface="Barlow Light"/>
              <a:ea typeface="Barlow Light"/>
              <a:cs typeface="Barlow Light"/>
              <a:sym typeface="Barlow Light"/>
            </a:endParaRPr>
          </a:p>
          <a:p>
            <a:pPr indent="-381000" lvl="0" marL="457200" marR="0" rtl="0" algn="l">
              <a:lnSpc>
                <a:spcPct val="100000"/>
              </a:lnSpc>
              <a:spcBef>
                <a:spcPts val="600"/>
              </a:spcBef>
              <a:spcAft>
                <a:spcPts val="0"/>
              </a:spcAft>
              <a:buClr>
                <a:srgbClr val="A5B0FE"/>
              </a:buClr>
              <a:buSzPts val="1000"/>
              <a:buFont typeface="Barlow Light"/>
              <a:buNone/>
            </a:pPr>
            <a:r>
              <a:rPr b="0" i="0" lang="en-US" sz="1000" u="none" cap="none" strike="noStrike">
                <a:solidFill>
                  <a:srgbClr val="000000"/>
                </a:solidFill>
                <a:latin typeface="Courier New"/>
                <a:ea typeface="Courier New"/>
                <a:cs typeface="Courier New"/>
                <a:sym typeface="Courier New"/>
              </a:rPr>
              <a:t>	[root@linux acollaguazo]# </a:t>
            </a:r>
            <a:r>
              <a:rPr b="0" i="0" lang="en-US" sz="1000" u="none" cap="none" strike="noStrike">
                <a:solidFill>
                  <a:srgbClr val="000000"/>
                </a:solidFill>
                <a:highlight>
                  <a:srgbClr val="FFFF00"/>
                </a:highlight>
                <a:latin typeface="Courier New"/>
                <a:ea typeface="Courier New"/>
                <a:cs typeface="Courier New"/>
                <a:sym typeface="Courier New"/>
              </a:rPr>
              <a:t>mysql -u root -p</a:t>
            </a:r>
            <a:endParaRPr/>
          </a:p>
          <a:p>
            <a:pPr indent="-381000" lvl="0" marL="457200" marR="0" rtl="0" algn="l">
              <a:lnSpc>
                <a:spcPct val="100000"/>
              </a:lnSpc>
              <a:spcBef>
                <a:spcPts val="600"/>
              </a:spcBef>
              <a:spcAft>
                <a:spcPts val="0"/>
              </a:spcAft>
              <a:buClr>
                <a:srgbClr val="A5B0FE"/>
              </a:buClr>
              <a:buSzPts val="1000"/>
              <a:buFont typeface="Barlow Light"/>
              <a:buNone/>
            </a:pPr>
            <a:r>
              <a:rPr b="0" i="0" lang="en-US" sz="1000" u="none" cap="none" strike="noStrike">
                <a:solidFill>
                  <a:srgbClr val="000000"/>
                </a:solidFill>
                <a:latin typeface="Courier New"/>
                <a:ea typeface="Courier New"/>
                <a:cs typeface="Courier New"/>
                <a:sym typeface="Courier New"/>
              </a:rPr>
              <a:t>	Enter password:</a:t>
            </a:r>
            <a:endParaRPr b="0" i="0" sz="1000" u="none" cap="none" strike="noStrike">
              <a:solidFill>
                <a:srgbClr val="000000"/>
              </a:solidFill>
              <a:latin typeface="Courier New"/>
              <a:ea typeface="Courier New"/>
              <a:cs typeface="Courier New"/>
              <a:sym typeface="Courier New"/>
            </a:endParaRPr>
          </a:p>
          <a:p>
            <a:pPr indent="-381000" lvl="0" marL="457200" marR="0" rtl="0" algn="l">
              <a:lnSpc>
                <a:spcPct val="100000"/>
              </a:lnSpc>
              <a:spcBef>
                <a:spcPts val="600"/>
              </a:spcBef>
              <a:spcAft>
                <a:spcPts val="0"/>
              </a:spcAft>
              <a:buClr>
                <a:srgbClr val="A5B0FE"/>
              </a:buClr>
              <a:buSzPts val="1000"/>
              <a:buFont typeface="Barlow Light"/>
              <a:buNone/>
            </a:pPr>
            <a:r>
              <a:rPr b="0" i="0" lang="en-US" sz="1000" u="none" cap="none" strike="noStrike">
                <a:solidFill>
                  <a:srgbClr val="000000"/>
                </a:solidFill>
                <a:latin typeface="Courier New"/>
                <a:ea typeface="Courier New"/>
                <a:cs typeface="Courier New"/>
                <a:sym typeface="Courier New"/>
              </a:rPr>
              <a:t>	Welcome to the MySQL monitor.  Commands end with ; or \g.</a:t>
            </a:r>
            <a:endParaRPr b="0" i="0" sz="1000" u="none" cap="none" strike="noStrike">
              <a:solidFill>
                <a:srgbClr val="000000"/>
              </a:solidFill>
              <a:latin typeface="Courier New"/>
              <a:ea typeface="Courier New"/>
              <a:cs typeface="Courier New"/>
              <a:sym typeface="Courier New"/>
            </a:endParaRPr>
          </a:p>
          <a:p>
            <a:pPr indent="-381000" lvl="0" marL="457200" marR="0" rtl="0" algn="l">
              <a:lnSpc>
                <a:spcPct val="100000"/>
              </a:lnSpc>
              <a:spcBef>
                <a:spcPts val="600"/>
              </a:spcBef>
              <a:spcAft>
                <a:spcPts val="0"/>
              </a:spcAft>
              <a:buClr>
                <a:srgbClr val="A5B0FE"/>
              </a:buClr>
              <a:buSzPts val="1000"/>
              <a:buFont typeface="Barlow Light"/>
              <a:buNone/>
            </a:pPr>
            <a:r>
              <a:rPr b="0" i="0" lang="en-US" sz="1000" u="none" cap="none" strike="noStrike">
                <a:solidFill>
                  <a:srgbClr val="000000"/>
                </a:solidFill>
                <a:latin typeface="Courier New"/>
                <a:ea typeface="Courier New"/>
                <a:cs typeface="Courier New"/>
                <a:sym typeface="Courier New"/>
              </a:rPr>
              <a:t>	Your MySQL connection id is 7</a:t>
            </a:r>
            <a:endParaRPr b="0" i="0" sz="1000" u="none" cap="none" strike="noStrike">
              <a:solidFill>
                <a:srgbClr val="000000"/>
              </a:solidFill>
              <a:latin typeface="Courier New"/>
              <a:ea typeface="Courier New"/>
              <a:cs typeface="Courier New"/>
              <a:sym typeface="Courier New"/>
            </a:endParaRPr>
          </a:p>
          <a:p>
            <a:pPr indent="-381000" lvl="0" marL="457200" marR="0" rtl="0" algn="l">
              <a:lnSpc>
                <a:spcPct val="100000"/>
              </a:lnSpc>
              <a:spcBef>
                <a:spcPts val="600"/>
              </a:spcBef>
              <a:spcAft>
                <a:spcPts val="0"/>
              </a:spcAft>
              <a:buClr>
                <a:srgbClr val="A5B0FE"/>
              </a:buClr>
              <a:buSzPts val="1000"/>
              <a:buFont typeface="Barlow Light"/>
              <a:buNone/>
            </a:pPr>
            <a:r>
              <a:rPr b="0" i="0" lang="en-US" sz="1000" u="none" cap="none" strike="noStrike">
                <a:solidFill>
                  <a:srgbClr val="000000"/>
                </a:solidFill>
                <a:latin typeface="Courier New"/>
                <a:ea typeface="Courier New"/>
                <a:cs typeface="Courier New"/>
                <a:sym typeface="Courier New"/>
              </a:rPr>
              <a:t>	Server version: 5.6.35 MySQL Community Server (GPL)</a:t>
            </a:r>
            <a:endParaRPr b="0" i="0" sz="1000" u="none" cap="none" strike="noStrike">
              <a:solidFill>
                <a:srgbClr val="000000"/>
              </a:solidFill>
              <a:latin typeface="Courier New"/>
              <a:ea typeface="Courier New"/>
              <a:cs typeface="Courier New"/>
              <a:sym typeface="Courier New"/>
            </a:endParaRPr>
          </a:p>
          <a:p>
            <a:pPr indent="-381000" lvl="0" marL="457200" marR="0" rtl="0" algn="l">
              <a:lnSpc>
                <a:spcPct val="100000"/>
              </a:lnSpc>
              <a:spcBef>
                <a:spcPts val="600"/>
              </a:spcBef>
              <a:spcAft>
                <a:spcPts val="0"/>
              </a:spcAft>
              <a:buClr>
                <a:srgbClr val="A5B0FE"/>
              </a:buClr>
              <a:buSzPts val="1000"/>
              <a:buFont typeface="Barlow Light"/>
              <a:buNone/>
            </a:pPr>
            <a:r>
              <a:rPr b="0" i="0" lang="en-US" sz="1000" u="none" cap="none" strike="noStrike">
                <a:solidFill>
                  <a:srgbClr val="000000"/>
                </a:solidFill>
                <a:latin typeface="Courier New"/>
                <a:ea typeface="Courier New"/>
                <a:cs typeface="Courier New"/>
                <a:sym typeface="Courier New"/>
              </a:rPr>
              <a:t> 	Copyright (c) 2000, 2016, Oracle and/or its affiliates. All rights reserved.</a:t>
            </a:r>
            <a:endParaRPr b="0" i="0" sz="1000" u="none" cap="none" strike="noStrike">
              <a:solidFill>
                <a:srgbClr val="000000"/>
              </a:solidFill>
              <a:latin typeface="Courier New"/>
              <a:ea typeface="Courier New"/>
              <a:cs typeface="Courier New"/>
              <a:sym typeface="Courier New"/>
            </a:endParaRPr>
          </a:p>
          <a:p>
            <a:pPr indent="-381000" lvl="0" marL="457200" marR="0" rtl="0" algn="l">
              <a:lnSpc>
                <a:spcPct val="100000"/>
              </a:lnSpc>
              <a:spcBef>
                <a:spcPts val="600"/>
              </a:spcBef>
              <a:spcAft>
                <a:spcPts val="0"/>
              </a:spcAft>
              <a:buClr>
                <a:srgbClr val="A5B0FE"/>
              </a:buClr>
              <a:buSzPts val="1000"/>
              <a:buFont typeface="Barlow Light"/>
              <a:buNone/>
            </a:pPr>
            <a:r>
              <a:rPr b="0" i="0" lang="en-US" sz="1000" u="none" cap="none" strike="noStrike">
                <a:solidFill>
                  <a:srgbClr val="000000"/>
                </a:solidFill>
                <a:latin typeface="Courier New"/>
                <a:ea typeface="Courier New"/>
                <a:cs typeface="Courier New"/>
                <a:sym typeface="Courier New"/>
              </a:rPr>
              <a:t> 	Oracle is a registered trademark of Oracle Corporation and/or its</a:t>
            </a:r>
            <a:endParaRPr b="0" i="0" sz="1000" u="none" cap="none" strike="noStrike">
              <a:solidFill>
                <a:srgbClr val="000000"/>
              </a:solidFill>
              <a:latin typeface="Courier New"/>
              <a:ea typeface="Courier New"/>
              <a:cs typeface="Courier New"/>
              <a:sym typeface="Courier New"/>
            </a:endParaRPr>
          </a:p>
          <a:p>
            <a:pPr indent="-381000" lvl="0" marL="457200" marR="0" rtl="0" algn="l">
              <a:lnSpc>
                <a:spcPct val="100000"/>
              </a:lnSpc>
              <a:spcBef>
                <a:spcPts val="600"/>
              </a:spcBef>
              <a:spcAft>
                <a:spcPts val="0"/>
              </a:spcAft>
              <a:buClr>
                <a:srgbClr val="A5B0FE"/>
              </a:buClr>
              <a:buSzPts val="1000"/>
              <a:buFont typeface="Barlow Light"/>
              <a:buNone/>
            </a:pPr>
            <a:r>
              <a:rPr b="0" i="0" lang="en-US" sz="1000" u="none" cap="none" strike="noStrike">
                <a:solidFill>
                  <a:srgbClr val="000000"/>
                </a:solidFill>
                <a:latin typeface="Courier New"/>
                <a:ea typeface="Courier New"/>
                <a:cs typeface="Courier New"/>
                <a:sym typeface="Courier New"/>
              </a:rPr>
              <a:t>	affiliates. Other names may be trademarks of their respective</a:t>
            </a:r>
            <a:endParaRPr b="0" i="0" sz="1000" u="none" cap="none" strike="noStrike">
              <a:solidFill>
                <a:srgbClr val="000000"/>
              </a:solidFill>
              <a:latin typeface="Courier New"/>
              <a:ea typeface="Courier New"/>
              <a:cs typeface="Courier New"/>
              <a:sym typeface="Courier New"/>
            </a:endParaRPr>
          </a:p>
          <a:p>
            <a:pPr indent="-381000" lvl="0" marL="457200" marR="0" rtl="0" algn="l">
              <a:lnSpc>
                <a:spcPct val="100000"/>
              </a:lnSpc>
              <a:spcBef>
                <a:spcPts val="600"/>
              </a:spcBef>
              <a:spcAft>
                <a:spcPts val="0"/>
              </a:spcAft>
              <a:buClr>
                <a:srgbClr val="A5B0FE"/>
              </a:buClr>
              <a:buSzPts val="1000"/>
              <a:buFont typeface="Barlow Light"/>
              <a:buNone/>
            </a:pPr>
            <a:r>
              <a:rPr b="0" i="0" lang="en-US" sz="1000" u="none" cap="none" strike="noStrike">
                <a:solidFill>
                  <a:srgbClr val="000000"/>
                </a:solidFill>
                <a:latin typeface="Courier New"/>
                <a:ea typeface="Courier New"/>
                <a:cs typeface="Courier New"/>
                <a:sym typeface="Courier New"/>
              </a:rPr>
              <a:t>	owners.</a:t>
            </a:r>
            <a:endParaRPr b="0" i="0" sz="1000" u="none" cap="none" strike="noStrike">
              <a:solidFill>
                <a:srgbClr val="000000"/>
              </a:solidFill>
              <a:latin typeface="Courier New"/>
              <a:ea typeface="Courier New"/>
              <a:cs typeface="Courier New"/>
              <a:sym typeface="Courier New"/>
            </a:endParaRPr>
          </a:p>
          <a:p>
            <a:pPr indent="-381000" lvl="0" marL="457200" marR="0" rtl="0" algn="l">
              <a:lnSpc>
                <a:spcPct val="100000"/>
              </a:lnSpc>
              <a:spcBef>
                <a:spcPts val="600"/>
              </a:spcBef>
              <a:spcAft>
                <a:spcPts val="0"/>
              </a:spcAft>
              <a:buClr>
                <a:srgbClr val="A5B0FE"/>
              </a:buClr>
              <a:buSzPts val="1000"/>
              <a:buFont typeface="Barlow Light"/>
              <a:buNone/>
            </a:pPr>
            <a:r>
              <a:rPr b="0" i="0" lang="en-US" sz="1000" u="none" cap="none" strike="noStrike">
                <a:solidFill>
                  <a:srgbClr val="000000"/>
                </a:solidFill>
                <a:latin typeface="Courier New"/>
                <a:ea typeface="Courier New"/>
                <a:cs typeface="Courier New"/>
                <a:sym typeface="Courier New"/>
              </a:rPr>
              <a:t> 	Type 'help;' or '\h' for help. Type '\c' to clear the current input statement.</a:t>
            </a:r>
            <a:endParaRPr b="0" i="0" sz="1000" u="none" cap="none" strike="noStrike">
              <a:solidFill>
                <a:srgbClr val="000000"/>
              </a:solidFill>
              <a:latin typeface="Courier New"/>
              <a:ea typeface="Courier New"/>
              <a:cs typeface="Courier New"/>
              <a:sym typeface="Courier New"/>
            </a:endParaRPr>
          </a:p>
          <a:p>
            <a:pPr indent="-381000" lvl="0" marL="457200" marR="0" rtl="0" algn="l">
              <a:lnSpc>
                <a:spcPct val="100000"/>
              </a:lnSpc>
              <a:spcBef>
                <a:spcPts val="600"/>
              </a:spcBef>
              <a:spcAft>
                <a:spcPts val="0"/>
              </a:spcAft>
              <a:buClr>
                <a:srgbClr val="A5B0FE"/>
              </a:buClr>
              <a:buSzPts val="1000"/>
              <a:buFont typeface="Barlow Light"/>
              <a:buNone/>
            </a:pPr>
            <a:r>
              <a:rPr b="0" i="0" lang="en-US" sz="1000" u="none" cap="none" strike="noStrike">
                <a:solidFill>
                  <a:srgbClr val="000000"/>
                </a:solidFill>
                <a:latin typeface="Courier New"/>
                <a:ea typeface="Courier New"/>
                <a:cs typeface="Courier New"/>
                <a:sym typeface="Courier New"/>
              </a:rPr>
              <a:t> 	mysql&gt;</a:t>
            </a:r>
            <a:endParaRPr b="0" i="0" sz="1000" u="none" cap="none" strike="noStrike">
              <a:solidFill>
                <a:srgbClr val="000000"/>
              </a:solidFill>
              <a:latin typeface="Courier New"/>
              <a:ea typeface="Courier New"/>
              <a:cs typeface="Courier New"/>
              <a:sym typeface="Courier New"/>
            </a:endParaRPr>
          </a:p>
        </p:txBody>
      </p:sp>
      <p:sp>
        <p:nvSpPr>
          <p:cNvPr id="786" name="Google Shape;786;p28"/>
          <p:cNvSpPr txBox="1"/>
          <p:nvPr/>
        </p:nvSpPr>
        <p:spPr>
          <a:xfrm>
            <a:off x="371358" y="163474"/>
            <a:ext cx="5043488" cy="680583"/>
          </a:xfrm>
          <a:prstGeom prst="rect">
            <a:avLst/>
          </a:prstGeom>
          <a:no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rPr b="1" i="0" lang="en-US" sz="1400" u="none" cap="none" strike="noStrike">
                <a:solidFill>
                  <a:srgbClr val="002060"/>
                </a:solidFill>
                <a:latin typeface="Miriam Libre"/>
                <a:ea typeface="Miriam Libre"/>
                <a:cs typeface="Miriam Libre"/>
                <a:sym typeface="Miriam Libre"/>
              </a:rPr>
              <a:t>Servicio de MySQL</a:t>
            </a:r>
            <a:br>
              <a:rPr b="1" i="0" lang="en-US" sz="1400" u="none" cap="none" strike="noStrike">
                <a:solidFill>
                  <a:srgbClr val="002060"/>
                </a:solidFill>
                <a:latin typeface="Miriam Libre"/>
                <a:ea typeface="Miriam Libre"/>
                <a:cs typeface="Miriam Libre"/>
                <a:sym typeface="Miriam Libre"/>
              </a:rPr>
            </a:br>
            <a:r>
              <a:rPr b="1" i="0" lang="en-US" sz="2400" u="none" cap="none" strike="noStrike">
                <a:solidFill>
                  <a:srgbClr val="002060"/>
                </a:solidFill>
                <a:latin typeface="Miriam Libre"/>
                <a:ea typeface="Miriam Libre"/>
                <a:cs typeface="Miriam Libre"/>
                <a:sym typeface="Miriam Libre"/>
              </a:rPr>
              <a:t>Inicio de sesión</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29"/>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792" name="Google Shape;792;p29"/>
          <p:cNvSpPr txBox="1"/>
          <p:nvPr/>
        </p:nvSpPr>
        <p:spPr>
          <a:xfrm>
            <a:off x="274934" y="148298"/>
            <a:ext cx="7744521" cy="1067884"/>
          </a:xfrm>
          <a:prstGeom prst="rect">
            <a:avLst/>
          </a:prstGeom>
          <a:no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rPr b="1" i="0" lang="en-US" sz="1600" u="none" cap="none" strike="noStrike">
                <a:solidFill>
                  <a:srgbClr val="002060"/>
                </a:solidFill>
                <a:latin typeface="Miriam Libre"/>
                <a:ea typeface="Miriam Libre"/>
                <a:cs typeface="Miriam Libre"/>
                <a:sym typeface="Miriam Libre"/>
              </a:rPr>
              <a:t>Servicio de MySQL</a:t>
            </a:r>
            <a:br>
              <a:rPr b="1" i="0" lang="en-US" sz="1800" u="none" cap="none" strike="noStrike">
                <a:solidFill>
                  <a:srgbClr val="002060"/>
                </a:solidFill>
                <a:latin typeface="Arial"/>
                <a:ea typeface="Arial"/>
                <a:cs typeface="Arial"/>
                <a:sym typeface="Arial"/>
              </a:rPr>
            </a:br>
            <a:r>
              <a:rPr b="1" i="0" lang="en-US" sz="2200" u="none" cap="none" strike="noStrike">
                <a:solidFill>
                  <a:srgbClr val="002060"/>
                </a:solidFill>
                <a:latin typeface="Miriam Libre"/>
                <a:ea typeface="Miriam Libre"/>
                <a:cs typeface="Miriam Libre"/>
                <a:sym typeface="Miriam Libre"/>
              </a:rPr>
              <a:t>Recuperación de contraseña del usuario root de MySQL</a:t>
            </a:r>
            <a:endParaRPr/>
          </a:p>
        </p:txBody>
      </p:sp>
      <p:sp>
        <p:nvSpPr>
          <p:cNvPr id="793" name="Google Shape;793;p29"/>
          <p:cNvSpPr txBox="1"/>
          <p:nvPr/>
        </p:nvSpPr>
        <p:spPr>
          <a:xfrm>
            <a:off x="274934" y="1107155"/>
            <a:ext cx="3664200" cy="2852400"/>
          </a:xfrm>
          <a:prstGeom prst="rect">
            <a:avLst/>
          </a:prstGeom>
          <a:noFill/>
          <a:ln>
            <a:noFill/>
          </a:ln>
        </p:spPr>
        <p:txBody>
          <a:bodyPr anchorCtr="0" anchor="t" bIns="60700" lIns="0" spcFirstLastPara="1" rIns="0" wrap="square" tIns="96400">
            <a:spAutoFit/>
          </a:bodyPr>
          <a:lstStyle/>
          <a:p>
            <a:pPr indent="0" lvl="0" marL="0" marR="0" rtl="0" algn="l">
              <a:lnSpc>
                <a:spcPct val="100000"/>
              </a:lnSpc>
              <a:spcBef>
                <a:spcPts val="0"/>
              </a:spcBef>
              <a:spcAft>
                <a:spcPts val="0"/>
              </a:spcAft>
              <a:buClr>
                <a:srgbClr val="222222"/>
              </a:buClr>
              <a:buSzPts val="700"/>
              <a:buFont typeface="Barlow Light"/>
              <a:buNone/>
            </a:pPr>
            <a:r>
              <a:rPr b="0" i="0" lang="en-US" sz="700" u="none" cap="none" strike="noStrike">
                <a:solidFill>
                  <a:srgbClr val="222222"/>
                </a:solidFill>
                <a:latin typeface="Arial"/>
                <a:ea typeface="Arial"/>
                <a:cs typeface="Arial"/>
                <a:sym typeface="Arial"/>
              </a:rPr>
              <a:t>1) Detener el servicio de MySQL:</a:t>
            </a:r>
            <a:endParaRPr b="0" i="0" sz="700" u="none" cap="none" strike="noStrike">
              <a:solidFill>
                <a:srgbClr val="222222"/>
              </a:solidFill>
              <a:latin typeface="Arial"/>
              <a:ea typeface="Arial"/>
              <a:cs typeface="Arial"/>
              <a:sym typeface="Arial"/>
            </a:endParaRPr>
          </a:p>
          <a:p>
            <a:pPr indent="-381000" lvl="0" marL="457200" marR="0" rtl="0" algn="l">
              <a:lnSpc>
                <a:spcPct val="100000"/>
              </a:lnSpc>
              <a:spcBef>
                <a:spcPts val="0"/>
              </a:spcBef>
              <a:spcAft>
                <a:spcPts val="0"/>
              </a:spcAft>
              <a:buClr>
                <a:schemeClr val="dk1"/>
              </a:buClr>
              <a:buSzPts val="700"/>
              <a:buFont typeface="Barlow Light"/>
              <a:buNone/>
            </a:pPr>
            <a:r>
              <a:rPr b="0" i="0" lang="en-US" sz="700" u="none" cap="none" strike="noStrike">
                <a:solidFill>
                  <a:schemeClr val="dk1"/>
                </a:solidFill>
                <a:latin typeface="Arial"/>
                <a:ea typeface="Arial"/>
                <a:cs typeface="Arial"/>
                <a:sym typeface="Arial"/>
              </a:rPr>
              <a:t>	</a:t>
            </a:r>
            <a:r>
              <a:rPr b="0" i="0" lang="en-US" sz="700" u="none" cap="none" strike="noStrike">
                <a:solidFill>
                  <a:schemeClr val="dk1"/>
                </a:solidFill>
                <a:latin typeface="Courier New"/>
                <a:ea typeface="Courier New"/>
                <a:cs typeface="Courier New"/>
                <a:sym typeface="Courier New"/>
              </a:rPr>
              <a:t>[root@localhost ~]# </a:t>
            </a:r>
            <a:r>
              <a:rPr b="1" i="0" lang="en-US" sz="700" u="none" cap="none" strike="noStrike">
                <a:solidFill>
                  <a:schemeClr val="dk1"/>
                </a:solidFill>
                <a:latin typeface="Courier New"/>
                <a:ea typeface="Courier New"/>
                <a:cs typeface="Courier New"/>
                <a:sym typeface="Courier New"/>
              </a:rPr>
              <a:t>service mysql stop</a:t>
            </a:r>
            <a:endParaRPr/>
          </a:p>
          <a:p>
            <a:pPr indent="-381000" lvl="0" marL="457200" marR="0" rtl="0" algn="l">
              <a:lnSpc>
                <a:spcPct val="100000"/>
              </a:lnSpc>
              <a:spcBef>
                <a:spcPts val="0"/>
              </a:spcBef>
              <a:spcAft>
                <a:spcPts val="0"/>
              </a:spcAft>
              <a:buClr>
                <a:schemeClr val="dk1"/>
              </a:buClr>
              <a:buSzPts val="700"/>
              <a:buFont typeface="Barlow Light"/>
              <a:buNone/>
            </a:pPr>
            <a:r>
              <a:rPr b="0" i="0" lang="en-US" sz="700" u="none" cap="none" strike="noStrike">
                <a:solidFill>
                  <a:schemeClr val="dk1"/>
                </a:solidFill>
                <a:latin typeface="Courier New"/>
                <a:ea typeface="Courier New"/>
                <a:cs typeface="Courier New"/>
                <a:sym typeface="Courier New"/>
              </a:rPr>
              <a:t>	Redirecting to /bin/systemctl stop  mysqld.service</a:t>
            </a:r>
            <a:endParaRPr b="0" i="0" sz="700" u="none" cap="none" strike="noStrike">
              <a:solidFill>
                <a:schemeClr val="dk1"/>
              </a:solidFill>
              <a:latin typeface="Courier New"/>
              <a:ea typeface="Courier New"/>
              <a:cs typeface="Courier New"/>
              <a:sym typeface="Courier New"/>
            </a:endParaRPr>
          </a:p>
          <a:p>
            <a:pPr indent="-381000" lvl="0" marL="457200" marR="0" rtl="0" algn="l">
              <a:lnSpc>
                <a:spcPct val="100000"/>
              </a:lnSpc>
              <a:spcBef>
                <a:spcPts val="0"/>
              </a:spcBef>
              <a:spcAft>
                <a:spcPts val="0"/>
              </a:spcAft>
              <a:buClr>
                <a:srgbClr val="222222"/>
              </a:buClr>
              <a:buSzPts val="700"/>
              <a:buFont typeface="Barlow Light"/>
              <a:buNone/>
            </a:pPr>
            <a:r>
              <a:rPr b="0" i="0" lang="en-US" sz="700" u="none" cap="none" strike="noStrike">
                <a:solidFill>
                  <a:srgbClr val="222222"/>
                </a:solidFill>
                <a:latin typeface="Arial"/>
                <a:ea typeface="Arial"/>
                <a:cs typeface="Arial"/>
                <a:sym typeface="Arial"/>
              </a:rPr>
              <a:t>2) Iniciar el servicio MySQL de forma diferente que no pida clave:</a:t>
            </a:r>
            <a:endParaRPr b="0" i="0" sz="700" u="none" cap="none" strike="noStrike">
              <a:solidFill>
                <a:schemeClr val="dk1"/>
              </a:solidFill>
              <a:latin typeface="Arial"/>
              <a:ea typeface="Arial"/>
              <a:cs typeface="Arial"/>
              <a:sym typeface="Arial"/>
            </a:endParaRPr>
          </a:p>
          <a:p>
            <a:pPr indent="-381000" lvl="0" marL="457200" marR="0" rtl="0" algn="l">
              <a:lnSpc>
                <a:spcPct val="100000"/>
              </a:lnSpc>
              <a:spcBef>
                <a:spcPts val="0"/>
              </a:spcBef>
              <a:spcAft>
                <a:spcPts val="0"/>
              </a:spcAft>
              <a:buClr>
                <a:schemeClr val="dk1"/>
              </a:buClr>
              <a:buSzPts val="700"/>
              <a:buFont typeface="Barlow Light"/>
              <a:buNone/>
            </a:pPr>
            <a:r>
              <a:rPr b="0" i="0" lang="en-US" sz="700" u="none" cap="none" strike="noStrike">
                <a:solidFill>
                  <a:schemeClr val="dk1"/>
                </a:solidFill>
                <a:latin typeface="Courier New"/>
                <a:ea typeface="Courier New"/>
                <a:cs typeface="Courier New"/>
                <a:sym typeface="Courier New"/>
              </a:rPr>
              <a:t>	[root@localhost ~]# </a:t>
            </a:r>
            <a:r>
              <a:rPr b="1" i="0" lang="en-US" sz="700" u="none" cap="none" strike="noStrike">
                <a:solidFill>
                  <a:schemeClr val="dk1"/>
                </a:solidFill>
                <a:latin typeface="Courier New"/>
                <a:ea typeface="Courier New"/>
                <a:cs typeface="Courier New"/>
                <a:sym typeface="Courier New"/>
              </a:rPr>
              <a:t>mysqld_safe --skip-grant-tables &amp;</a:t>
            </a:r>
            <a:endParaRPr/>
          </a:p>
          <a:p>
            <a:pPr indent="-381000" lvl="0" marL="457200" marR="0" rtl="0" algn="l">
              <a:lnSpc>
                <a:spcPct val="100000"/>
              </a:lnSpc>
              <a:spcBef>
                <a:spcPts val="0"/>
              </a:spcBef>
              <a:spcAft>
                <a:spcPts val="0"/>
              </a:spcAft>
              <a:buClr>
                <a:schemeClr val="dk1"/>
              </a:buClr>
              <a:buSzPts val="700"/>
              <a:buFont typeface="Barlow Light"/>
              <a:buNone/>
            </a:pPr>
            <a:r>
              <a:rPr b="0" i="0" lang="en-US" sz="700" u="none" cap="none" strike="noStrike">
                <a:solidFill>
                  <a:schemeClr val="dk1"/>
                </a:solidFill>
                <a:latin typeface="Courier New"/>
                <a:ea typeface="Courier New"/>
                <a:cs typeface="Courier New"/>
                <a:sym typeface="Courier New"/>
              </a:rPr>
              <a:t>	[1] 12235</a:t>
            </a:r>
            <a:endParaRPr/>
          </a:p>
          <a:p>
            <a:pPr indent="-381000" lvl="0" marL="457200" marR="0" rtl="0" algn="l">
              <a:lnSpc>
                <a:spcPct val="100000"/>
              </a:lnSpc>
              <a:spcBef>
                <a:spcPts val="0"/>
              </a:spcBef>
              <a:spcAft>
                <a:spcPts val="0"/>
              </a:spcAft>
              <a:buClr>
                <a:schemeClr val="dk1"/>
              </a:buClr>
              <a:buSzPts val="700"/>
              <a:buFont typeface="Barlow Light"/>
              <a:buNone/>
            </a:pPr>
            <a:r>
              <a:rPr b="0" i="0" lang="en-US" sz="700" u="none" cap="none" strike="noStrike">
                <a:solidFill>
                  <a:schemeClr val="dk1"/>
                </a:solidFill>
                <a:latin typeface="Courier New"/>
                <a:ea typeface="Courier New"/>
                <a:cs typeface="Courier New"/>
                <a:sym typeface="Courier New"/>
              </a:rPr>
              <a:t>	[root@localhost ~]# 171113 16:29:12 mysqld_safe Logging to '/var/log/mysqld.log’.</a:t>
            </a:r>
            <a:endParaRPr/>
          </a:p>
          <a:p>
            <a:pPr indent="-381000" lvl="0" marL="457200" marR="0" rtl="0" algn="l">
              <a:lnSpc>
                <a:spcPct val="100000"/>
              </a:lnSpc>
              <a:spcBef>
                <a:spcPts val="0"/>
              </a:spcBef>
              <a:spcAft>
                <a:spcPts val="0"/>
              </a:spcAft>
              <a:buClr>
                <a:schemeClr val="dk1"/>
              </a:buClr>
              <a:buSzPts val="700"/>
              <a:buFont typeface="Barlow Light"/>
              <a:buNone/>
            </a:pPr>
            <a:r>
              <a:rPr b="0" i="0" lang="en-US" sz="700" u="none" cap="none" strike="noStrike">
                <a:solidFill>
                  <a:schemeClr val="dk1"/>
                </a:solidFill>
                <a:latin typeface="Courier New"/>
                <a:ea typeface="Courier New"/>
                <a:cs typeface="Courier New"/>
                <a:sym typeface="Courier New"/>
              </a:rPr>
              <a:t>	171113 16:29:13 mysqld_safe Starting </a:t>
            </a:r>
            <a:endParaRPr/>
          </a:p>
          <a:p>
            <a:pPr indent="-381000" lvl="0" marL="457200" marR="0" rtl="0" algn="l">
              <a:lnSpc>
                <a:spcPct val="100000"/>
              </a:lnSpc>
              <a:spcBef>
                <a:spcPts val="0"/>
              </a:spcBef>
              <a:spcAft>
                <a:spcPts val="0"/>
              </a:spcAft>
              <a:buClr>
                <a:schemeClr val="dk1"/>
              </a:buClr>
              <a:buSzPts val="700"/>
              <a:buFont typeface="Barlow Light"/>
              <a:buNone/>
            </a:pPr>
            <a:r>
              <a:t/>
            </a:r>
            <a:endParaRPr b="0" i="0" sz="7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222222"/>
              </a:buClr>
              <a:buSzPts val="700"/>
              <a:buFont typeface="Barlow Light"/>
              <a:buNone/>
            </a:pPr>
            <a:r>
              <a:rPr b="0" i="0" lang="en-US" sz="700" u="none" cap="none" strike="noStrike">
                <a:solidFill>
                  <a:srgbClr val="222222"/>
                </a:solidFill>
                <a:latin typeface="Arial"/>
                <a:ea typeface="Arial"/>
                <a:cs typeface="Arial"/>
                <a:sym typeface="Arial"/>
              </a:rPr>
              <a:t>3) Acceder a la terminal de MySQL:		</a:t>
            </a:r>
            <a:endParaRPr b="0" i="0" sz="700" u="none" cap="none" strike="noStrike">
              <a:solidFill>
                <a:schemeClr val="dk1"/>
              </a:solidFill>
              <a:latin typeface="Arial"/>
              <a:ea typeface="Arial"/>
              <a:cs typeface="Arial"/>
              <a:sym typeface="Arial"/>
            </a:endParaRPr>
          </a:p>
          <a:p>
            <a:pPr indent="-381000" lvl="0" marL="457200" marR="0" rtl="0" algn="l">
              <a:lnSpc>
                <a:spcPct val="100000"/>
              </a:lnSpc>
              <a:spcBef>
                <a:spcPts val="0"/>
              </a:spcBef>
              <a:spcAft>
                <a:spcPts val="0"/>
              </a:spcAft>
              <a:buClr>
                <a:srgbClr val="222222"/>
              </a:buClr>
              <a:buSzPts val="700"/>
              <a:buFont typeface="Barlow Light"/>
              <a:buNone/>
            </a:pPr>
            <a:r>
              <a:rPr b="0" i="0" lang="en-US" sz="700" u="none" cap="none" strike="noStrike">
                <a:solidFill>
                  <a:srgbClr val="222222"/>
                </a:solidFill>
                <a:latin typeface="Arial"/>
                <a:ea typeface="Arial"/>
                <a:cs typeface="Arial"/>
                <a:sym typeface="Arial"/>
              </a:rPr>
              <a:t>	</a:t>
            </a:r>
            <a:r>
              <a:rPr b="0" i="0" lang="en-US" sz="700" u="none" cap="none" strike="noStrike">
                <a:solidFill>
                  <a:srgbClr val="222222"/>
                </a:solidFill>
                <a:latin typeface="Courier New"/>
                <a:ea typeface="Courier New"/>
                <a:cs typeface="Courier New"/>
                <a:sym typeface="Courier New"/>
              </a:rPr>
              <a:t>[root@localhost ~]# </a:t>
            </a:r>
            <a:r>
              <a:rPr b="1" i="0" lang="en-US" sz="700" u="none" cap="none" strike="noStrike">
                <a:solidFill>
                  <a:srgbClr val="222222"/>
                </a:solidFill>
                <a:latin typeface="Courier New"/>
                <a:ea typeface="Courier New"/>
                <a:cs typeface="Courier New"/>
                <a:sym typeface="Courier New"/>
              </a:rPr>
              <a:t>mysql -u root –p</a:t>
            </a:r>
            <a:endParaRPr/>
          </a:p>
          <a:p>
            <a:pPr indent="-381000" lvl="0" marL="457200" marR="0" rtl="0" algn="l">
              <a:lnSpc>
                <a:spcPct val="100000"/>
              </a:lnSpc>
              <a:spcBef>
                <a:spcPts val="0"/>
              </a:spcBef>
              <a:spcAft>
                <a:spcPts val="0"/>
              </a:spcAft>
              <a:buClr>
                <a:srgbClr val="222222"/>
              </a:buClr>
              <a:buSzPts val="700"/>
              <a:buFont typeface="Barlow Light"/>
              <a:buNone/>
            </a:pPr>
            <a:r>
              <a:rPr b="0" i="0" lang="en-US" sz="700" u="none" cap="none" strike="noStrike">
                <a:solidFill>
                  <a:srgbClr val="222222"/>
                </a:solidFill>
                <a:latin typeface="Courier New"/>
                <a:ea typeface="Courier New"/>
                <a:cs typeface="Courier New"/>
                <a:sym typeface="Courier New"/>
              </a:rPr>
              <a:t>	Enter password: Welcome to the MySQL monitor.  Commands end with ; or \g.</a:t>
            </a:r>
            <a:endParaRPr/>
          </a:p>
          <a:p>
            <a:pPr indent="-381000" lvl="0" marL="457200" marR="0" rtl="0" algn="l">
              <a:lnSpc>
                <a:spcPct val="100000"/>
              </a:lnSpc>
              <a:spcBef>
                <a:spcPts val="0"/>
              </a:spcBef>
              <a:spcAft>
                <a:spcPts val="0"/>
              </a:spcAft>
              <a:buClr>
                <a:srgbClr val="222222"/>
              </a:buClr>
              <a:buSzPts val="700"/>
              <a:buFont typeface="Barlow Light"/>
              <a:buNone/>
            </a:pPr>
            <a:r>
              <a:rPr b="0" i="0" lang="en-US" sz="700" u="none" cap="none" strike="noStrike">
                <a:solidFill>
                  <a:srgbClr val="222222"/>
                </a:solidFill>
                <a:latin typeface="Courier New"/>
                <a:ea typeface="Courier New"/>
                <a:cs typeface="Courier New"/>
                <a:sym typeface="Courier New"/>
              </a:rPr>
              <a:t>	Your MySQL connection id is 1</a:t>
            </a:r>
            <a:endParaRPr/>
          </a:p>
          <a:p>
            <a:pPr indent="-381000" lvl="0" marL="457200" marR="0" rtl="0" algn="l">
              <a:lnSpc>
                <a:spcPct val="100000"/>
              </a:lnSpc>
              <a:spcBef>
                <a:spcPts val="0"/>
              </a:spcBef>
              <a:spcAft>
                <a:spcPts val="0"/>
              </a:spcAft>
              <a:buClr>
                <a:srgbClr val="222222"/>
              </a:buClr>
              <a:buSzPts val="700"/>
              <a:buFont typeface="Barlow Light"/>
              <a:buNone/>
            </a:pPr>
            <a:r>
              <a:rPr b="0" i="0" lang="en-US" sz="700" u="none" cap="none" strike="noStrike">
                <a:solidFill>
                  <a:srgbClr val="222222"/>
                </a:solidFill>
                <a:latin typeface="Courier New"/>
                <a:ea typeface="Courier New"/>
                <a:cs typeface="Courier New"/>
                <a:sym typeface="Courier New"/>
              </a:rPr>
              <a:t>	Server version: 5.6.36 MySQL Community Server (GPL)</a:t>
            </a:r>
            <a:endParaRPr/>
          </a:p>
          <a:p>
            <a:pPr indent="-381000" lvl="0" marL="457200" marR="0" rtl="0" algn="l">
              <a:lnSpc>
                <a:spcPct val="100000"/>
              </a:lnSpc>
              <a:spcBef>
                <a:spcPts val="0"/>
              </a:spcBef>
              <a:spcAft>
                <a:spcPts val="0"/>
              </a:spcAft>
              <a:buClr>
                <a:srgbClr val="222222"/>
              </a:buClr>
              <a:buSzPts val="700"/>
              <a:buFont typeface="Barlow Light"/>
              <a:buNone/>
            </a:pPr>
            <a:r>
              <a:rPr b="0" i="0" lang="en-US" sz="700" u="none" cap="none" strike="noStrike">
                <a:solidFill>
                  <a:srgbClr val="222222"/>
                </a:solidFill>
                <a:latin typeface="Courier New"/>
                <a:ea typeface="Courier New"/>
                <a:cs typeface="Courier New"/>
                <a:sym typeface="Courier New"/>
              </a:rPr>
              <a:t>	Copyright (c) 2000, 2017, Oracle and/or its affiliates. All rights reserved.	</a:t>
            </a:r>
            <a:endParaRPr/>
          </a:p>
          <a:p>
            <a:pPr indent="-381000" lvl="0" marL="457200" marR="0" rtl="0" algn="l">
              <a:lnSpc>
                <a:spcPct val="100000"/>
              </a:lnSpc>
              <a:spcBef>
                <a:spcPts val="0"/>
              </a:spcBef>
              <a:spcAft>
                <a:spcPts val="0"/>
              </a:spcAft>
              <a:buClr>
                <a:srgbClr val="222222"/>
              </a:buClr>
              <a:buSzPts val="700"/>
              <a:buFont typeface="Barlow Light"/>
              <a:buNone/>
            </a:pPr>
            <a:r>
              <a:rPr b="0" i="0" lang="en-US" sz="700" u="none" cap="none" strike="noStrike">
                <a:solidFill>
                  <a:srgbClr val="222222"/>
                </a:solidFill>
                <a:latin typeface="Courier New"/>
                <a:ea typeface="Courier New"/>
                <a:cs typeface="Courier New"/>
                <a:sym typeface="Courier New"/>
              </a:rPr>
              <a:t>	Oracle is a registered trademark of Oracle Corporation and/or its affiliates. Other names may be trademarks of their respective owners.</a:t>
            </a:r>
            <a:endParaRPr/>
          </a:p>
          <a:p>
            <a:pPr indent="-381000" lvl="0" marL="457200" marR="0" rtl="0" algn="l">
              <a:lnSpc>
                <a:spcPct val="100000"/>
              </a:lnSpc>
              <a:spcBef>
                <a:spcPts val="0"/>
              </a:spcBef>
              <a:spcAft>
                <a:spcPts val="0"/>
              </a:spcAft>
              <a:buClr>
                <a:srgbClr val="222222"/>
              </a:buClr>
              <a:buSzPts val="700"/>
              <a:buFont typeface="Barlow Light"/>
              <a:buNone/>
            </a:pPr>
            <a:r>
              <a:rPr b="0" i="0" lang="en-US" sz="700" u="none" cap="none" strike="noStrike">
                <a:solidFill>
                  <a:srgbClr val="222222"/>
                </a:solidFill>
                <a:latin typeface="Courier New"/>
                <a:ea typeface="Courier New"/>
                <a:cs typeface="Courier New"/>
                <a:sym typeface="Courier New"/>
              </a:rPr>
              <a:t>	Type 'help;' or '\h' for help. Type '\c' to clear the current input statement.</a:t>
            </a:r>
            <a:endParaRPr/>
          </a:p>
          <a:p>
            <a:pPr indent="-381000" lvl="0" marL="457200" marR="0" rtl="0" algn="l">
              <a:lnSpc>
                <a:spcPct val="100000"/>
              </a:lnSpc>
              <a:spcBef>
                <a:spcPts val="0"/>
              </a:spcBef>
              <a:spcAft>
                <a:spcPts val="0"/>
              </a:spcAft>
              <a:buClr>
                <a:srgbClr val="222222"/>
              </a:buClr>
              <a:buSzPts val="700"/>
              <a:buFont typeface="Barlow Light"/>
              <a:buNone/>
            </a:pPr>
            <a:r>
              <a:rPr b="0" i="0" lang="en-US" sz="700" u="none" cap="none" strike="noStrike">
                <a:solidFill>
                  <a:srgbClr val="222222"/>
                </a:solidFill>
                <a:latin typeface="Courier New"/>
                <a:ea typeface="Courier New"/>
                <a:cs typeface="Courier New"/>
                <a:sym typeface="Courier New"/>
              </a:rPr>
              <a:t>	mysql&gt;</a:t>
            </a:r>
            <a:endParaRPr/>
          </a:p>
          <a:p>
            <a:pPr indent="-381000" lvl="0" marL="457200" marR="0" rtl="0" algn="l">
              <a:lnSpc>
                <a:spcPct val="100000"/>
              </a:lnSpc>
              <a:spcBef>
                <a:spcPts val="0"/>
              </a:spcBef>
              <a:spcAft>
                <a:spcPts val="0"/>
              </a:spcAft>
              <a:buClr>
                <a:srgbClr val="222222"/>
              </a:buClr>
              <a:buSzPts val="700"/>
              <a:buFont typeface="Barlow Light"/>
              <a:buNone/>
            </a:pPr>
            <a:r>
              <a:rPr b="0" i="0" lang="en-US" sz="700" u="none" cap="none" strike="noStrike">
                <a:solidFill>
                  <a:srgbClr val="222222"/>
                </a:solidFill>
                <a:latin typeface="Arial"/>
                <a:ea typeface="Arial"/>
                <a:cs typeface="Arial"/>
                <a:sym typeface="Arial"/>
              </a:rPr>
              <a:t>	</a:t>
            </a:r>
            <a:r>
              <a:rPr b="0" i="1" lang="en-US" sz="700" u="none" cap="none" strike="noStrike">
                <a:solidFill>
                  <a:srgbClr val="222222"/>
                </a:solidFill>
                <a:latin typeface="Arial"/>
                <a:ea typeface="Arial"/>
                <a:cs typeface="Arial"/>
                <a:sym typeface="Arial"/>
              </a:rPr>
              <a:t>(*) No les pedirá clave, verán que ya entraron a la consola o terminal de MySQL.</a:t>
            </a:r>
            <a:endParaRPr/>
          </a:p>
        </p:txBody>
      </p:sp>
      <p:sp>
        <p:nvSpPr>
          <p:cNvPr id="794" name="Google Shape;794;p29"/>
          <p:cNvSpPr/>
          <p:nvPr/>
        </p:nvSpPr>
        <p:spPr>
          <a:xfrm>
            <a:off x="4036183" y="1304080"/>
            <a:ext cx="4080179" cy="26776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700" u="none" cap="none" strike="noStrike">
                <a:solidFill>
                  <a:srgbClr val="222222"/>
                </a:solidFill>
                <a:latin typeface="Arial"/>
                <a:ea typeface="Arial"/>
                <a:cs typeface="Arial"/>
                <a:sym typeface="Arial"/>
              </a:rPr>
              <a:t>4) Proceder a cambiar la clave del root de MySQL. Primero entraremos a la base de datos de MySQL y cambiamos la clave:</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700" u="none" cap="none" strike="noStrike">
                <a:solidFill>
                  <a:srgbClr val="222222"/>
                </a:solidFill>
                <a:latin typeface="Courier New"/>
                <a:ea typeface="Courier New"/>
                <a:cs typeface="Courier New"/>
                <a:sym typeface="Courier New"/>
              </a:rPr>
              <a:t>     mysql&gt; </a:t>
            </a:r>
            <a:r>
              <a:rPr b="1" i="0" lang="en-US" sz="700" u="none" cap="none" strike="noStrike">
                <a:solidFill>
                  <a:srgbClr val="222222"/>
                </a:solidFill>
                <a:latin typeface="Courier New"/>
                <a:ea typeface="Courier New"/>
                <a:cs typeface="Courier New"/>
                <a:sym typeface="Courier New"/>
              </a:rPr>
              <a:t>use mysql;</a:t>
            </a:r>
            <a:endParaRPr/>
          </a:p>
          <a:p>
            <a:pPr indent="0" lvl="0" marL="0" marR="0" rtl="0" algn="l">
              <a:lnSpc>
                <a:spcPct val="100000"/>
              </a:lnSpc>
              <a:spcBef>
                <a:spcPts val="0"/>
              </a:spcBef>
              <a:spcAft>
                <a:spcPts val="0"/>
              </a:spcAft>
              <a:buNone/>
            </a:pPr>
            <a:r>
              <a:rPr b="1" i="0" lang="en-US" sz="700" u="none" cap="none" strike="noStrike">
                <a:solidFill>
                  <a:srgbClr val="222222"/>
                </a:solidFill>
                <a:latin typeface="Courier New"/>
                <a:ea typeface="Courier New"/>
                <a:cs typeface="Courier New"/>
                <a:sym typeface="Courier New"/>
              </a:rPr>
              <a:t>     </a:t>
            </a:r>
            <a:r>
              <a:rPr b="0" i="0" lang="en-US" sz="700" u="none" cap="none" strike="noStrike">
                <a:solidFill>
                  <a:srgbClr val="222222"/>
                </a:solidFill>
                <a:latin typeface="Courier New"/>
                <a:ea typeface="Courier New"/>
                <a:cs typeface="Courier New"/>
                <a:sym typeface="Courier New"/>
              </a:rPr>
              <a:t>Reading table information for completion of table and column names</a:t>
            </a:r>
            <a:endParaRPr/>
          </a:p>
          <a:p>
            <a:pPr indent="0" lvl="0" marL="0" marR="0" rtl="0" algn="l">
              <a:lnSpc>
                <a:spcPct val="100000"/>
              </a:lnSpc>
              <a:spcBef>
                <a:spcPts val="0"/>
              </a:spcBef>
              <a:spcAft>
                <a:spcPts val="0"/>
              </a:spcAft>
              <a:buNone/>
            </a:pPr>
            <a:r>
              <a:rPr b="0" i="0" lang="en-US" sz="700" u="none" cap="none" strike="noStrike">
                <a:solidFill>
                  <a:srgbClr val="222222"/>
                </a:solidFill>
                <a:latin typeface="Courier New"/>
                <a:ea typeface="Courier New"/>
                <a:cs typeface="Courier New"/>
                <a:sym typeface="Courier New"/>
              </a:rPr>
              <a:t>     You can turn off this feature to get a quicker startup with –A</a:t>
            </a:r>
            <a:endParaRPr/>
          </a:p>
          <a:p>
            <a:pPr indent="0" lvl="0" marL="0" marR="0" rtl="0" algn="l">
              <a:lnSpc>
                <a:spcPct val="100000"/>
              </a:lnSpc>
              <a:spcBef>
                <a:spcPts val="0"/>
              </a:spcBef>
              <a:spcAft>
                <a:spcPts val="0"/>
              </a:spcAft>
              <a:buNone/>
            </a:pPr>
            <a:r>
              <a:rPr b="0" i="0" lang="en-US" sz="700" u="none" cap="none" strike="noStrike">
                <a:solidFill>
                  <a:srgbClr val="222222"/>
                </a:solidFill>
                <a:latin typeface="Courier New"/>
                <a:ea typeface="Courier New"/>
                <a:cs typeface="Courier New"/>
                <a:sym typeface="Courier New"/>
              </a:rPr>
              <a:t>     Database changed   </a:t>
            </a:r>
            <a:endParaRPr/>
          </a:p>
          <a:p>
            <a:pPr indent="0" lvl="0" marL="0" marR="0" rtl="0" algn="l">
              <a:lnSpc>
                <a:spcPct val="100000"/>
              </a:lnSpc>
              <a:spcBef>
                <a:spcPts val="0"/>
              </a:spcBef>
              <a:spcAft>
                <a:spcPts val="0"/>
              </a:spcAft>
              <a:buNone/>
            </a:pPr>
            <a:r>
              <a:rPr b="0" i="0" lang="en-US" sz="700" u="none" cap="none" strike="noStrike">
                <a:solidFill>
                  <a:srgbClr val="222222"/>
                </a:solidFill>
                <a:latin typeface="Courier New"/>
                <a:ea typeface="Courier New"/>
                <a:cs typeface="Courier New"/>
                <a:sym typeface="Courier New"/>
              </a:rPr>
              <a:t>     mysql&gt; </a:t>
            </a:r>
            <a:r>
              <a:rPr b="1" i="0" lang="en-US" sz="700" u="none" cap="none" strike="noStrike">
                <a:solidFill>
                  <a:srgbClr val="222222"/>
                </a:solidFill>
                <a:latin typeface="Courier New"/>
                <a:ea typeface="Courier New"/>
                <a:cs typeface="Courier New"/>
                <a:sym typeface="Courier New"/>
              </a:rPr>
              <a:t>update user set password=PASSWORD("adi") where user='root’;</a:t>
            </a:r>
            <a:endParaRPr/>
          </a:p>
          <a:p>
            <a:pPr indent="0" lvl="0" marL="0" marR="0" rtl="0" algn="l">
              <a:lnSpc>
                <a:spcPct val="100000"/>
              </a:lnSpc>
              <a:spcBef>
                <a:spcPts val="0"/>
              </a:spcBef>
              <a:spcAft>
                <a:spcPts val="0"/>
              </a:spcAft>
              <a:buNone/>
            </a:pPr>
            <a:r>
              <a:rPr b="0" i="0" lang="en-US" sz="700" u="none" cap="none" strike="noStrike">
                <a:solidFill>
                  <a:srgbClr val="222222"/>
                </a:solidFill>
                <a:latin typeface="Courier New"/>
                <a:ea typeface="Courier New"/>
                <a:cs typeface="Courier New"/>
                <a:sym typeface="Courier New"/>
              </a:rPr>
              <a:t>     Query OK, 4 rows affected (0.01 sec)Rows matched: 4  Changed: 4    </a:t>
            </a:r>
            <a:endParaRPr/>
          </a:p>
          <a:p>
            <a:pPr indent="0" lvl="0" marL="0" marR="0" rtl="0" algn="l">
              <a:lnSpc>
                <a:spcPct val="100000"/>
              </a:lnSpc>
              <a:spcBef>
                <a:spcPts val="0"/>
              </a:spcBef>
              <a:spcAft>
                <a:spcPts val="0"/>
              </a:spcAft>
              <a:buNone/>
            </a:pPr>
            <a:r>
              <a:rPr b="0" i="0" lang="en-US" sz="700" u="none" cap="none" strike="noStrike">
                <a:solidFill>
                  <a:srgbClr val="222222"/>
                </a:solidFill>
                <a:latin typeface="Courier New"/>
                <a:ea typeface="Courier New"/>
                <a:cs typeface="Courier New"/>
                <a:sym typeface="Courier New"/>
              </a:rPr>
              <a:t>     Warnings: 0</a:t>
            </a:r>
            <a:endParaRPr/>
          </a:p>
          <a:p>
            <a:pPr indent="0" lvl="0" marL="0" marR="0" rtl="0" algn="l">
              <a:lnSpc>
                <a:spcPct val="100000"/>
              </a:lnSpc>
              <a:spcBef>
                <a:spcPts val="0"/>
              </a:spcBef>
              <a:spcAft>
                <a:spcPts val="0"/>
              </a:spcAft>
              <a:buNone/>
            </a:pPr>
            <a:r>
              <a:t/>
            </a:r>
            <a:endParaRPr b="0" i="0" sz="7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None/>
            </a:pPr>
            <a:r>
              <a:rPr b="0" i="0" lang="en-US" sz="700" u="none" cap="none" strike="noStrike">
                <a:solidFill>
                  <a:srgbClr val="222222"/>
                </a:solidFill>
                <a:latin typeface="Arial"/>
                <a:ea typeface="Arial"/>
                <a:cs typeface="Arial"/>
                <a:sym typeface="Arial"/>
              </a:rPr>
              <a:t>5) Refrescar los privilegios:</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700" u="none" cap="none" strike="noStrike">
                <a:solidFill>
                  <a:srgbClr val="222222"/>
                </a:solidFill>
                <a:latin typeface="Courier New"/>
                <a:ea typeface="Courier New"/>
                <a:cs typeface="Courier New"/>
                <a:sym typeface="Courier New"/>
              </a:rPr>
              <a:t>     mysql&gt; </a:t>
            </a:r>
            <a:r>
              <a:rPr b="1" i="0" lang="en-US" sz="700" u="none" cap="none" strike="noStrike">
                <a:solidFill>
                  <a:srgbClr val="222222"/>
                </a:solidFill>
                <a:latin typeface="Courier New"/>
                <a:ea typeface="Courier New"/>
                <a:cs typeface="Courier New"/>
                <a:sym typeface="Courier New"/>
              </a:rPr>
              <a:t>flush privileges;</a:t>
            </a:r>
            <a:endParaRPr/>
          </a:p>
          <a:p>
            <a:pPr indent="0" lvl="0" marL="0" marR="0" rtl="0" algn="l">
              <a:lnSpc>
                <a:spcPct val="100000"/>
              </a:lnSpc>
              <a:spcBef>
                <a:spcPts val="0"/>
              </a:spcBef>
              <a:spcAft>
                <a:spcPts val="0"/>
              </a:spcAft>
              <a:buNone/>
            </a:pPr>
            <a:r>
              <a:rPr b="1" i="0" lang="en-US" sz="700" u="none" cap="none" strike="noStrike">
                <a:solidFill>
                  <a:srgbClr val="222222"/>
                </a:solidFill>
                <a:latin typeface="Courier New"/>
                <a:ea typeface="Courier New"/>
                <a:cs typeface="Courier New"/>
                <a:sym typeface="Courier New"/>
              </a:rPr>
              <a:t>     </a:t>
            </a:r>
            <a:r>
              <a:rPr b="0" i="0" lang="en-US" sz="700" u="none" cap="none" strike="noStrike">
                <a:solidFill>
                  <a:srgbClr val="222222"/>
                </a:solidFill>
                <a:latin typeface="Courier New"/>
                <a:ea typeface="Courier New"/>
                <a:cs typeface="Courier New"/>
                <a:sym typeface="Courier New"/>
              </a:rPr>
              <a:t>Query OK, 0 rows affected (0.00 sec)</a:t>
            </a:r>
            <a:endParaRPr/>
          </a:p>
          <a:p>
            <a:pPr indent="0" lvl="0" marL="0" marR="0" rtl="0" algn="l">
              <a:lnSpc>
                <a:spcPct val="100000"/>
              </a:lnSpc>
              <a:spcBef>
                <a:spcPts val="0"/>
              </a:spcBef>
              <a:spcAft>
                <a:spcPts val="0"/>
              </a:spcAft>
              <a:buNone/>
            </a:pPr>
            <a:r>
              <a:t/>
            </a:r>
            <a:endParaRPr b="0" i="0" sz="7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None/>
            </a:pPr>
            <a:r>
              <a:rPr b="0" i="0" lang="en-US" sz="700" u="none" cap="none" strike="noStrike">
                <a:solidFill>
                  <a:srgbClr val="222222"/>
                </a:solidFill>
                <a:latin typeface="Arial"/>
                <a:ea typeface="Arial"/>
                <a:cs typeface="Arial"/>
                <a:sym typeface="Arial"/>
              </a:rPr>
              <a:t>6) Salir del terminal de MySQL:</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700" u="none" cap="none" strike="noStrike">
                <a:solidFill>
                  <a:srgbClr val="222222"/>
                </a:solidFill>
                <a:latin typeface="Arial"/>
                <a:ea typeface="Arial"/>
                <a:cs typeface="Arial"/>
                <a:sym typeface="Arial"/>
              </a:rPr>
              <a:t>          mysql&gt; </a:t>
            </a:r>
            <a:r>
              <a:rPr b="1" i="0" lang="en-US" sz="700" u="none" cap="none" strike="noStrike">
                <a:solidFill>
                  <a:srgbClr val="222222"/>
                </a:solidFill>
                <a:latin typeface="Arial"/>
                <a:ea typeface="Arial"/>
                <a:cs typeface="Arial"/>
                <a:sym typeface="Arial"/>
              </a:rPr>
              <a:t>quit;</a:t>
            </a:r>
            <a:endParaRPr/>
          </a:p>
          <a:p>
            <a:pPr indent="0" lvl="0" marL="0" marR="0" rtl="0" algn="l">
              <a:lnSpc>
                <a:spcPct val="100000"/>
              </a:lnSpc>
              <a:spcBef>
                <a:spcPts val="0"/>
              </a:spcBef>
              <a:spcAft>
                <a:spcPts val="0"/>
              </a:spcAft>
              <a:buNone/>
            </a:pPr>
            <a:r>
              <a:rPr b="0" i="0" lang="en-US" sz="700" u="none" cap="none" strike="noStrike">
                <a:solidFill>
                  <a:srgbClr val="222222"/>
                </a:solidFill>
                <a:latin typeface="Arial"/>
                <a:ea typeface="Arial"/>
                <a:cs typeface="Arial"/>
                <a:sym typeface="Arial"/>
              </a:rPr>
              <a:t>          Bye</a:t>
            </a:r>
            <a:endParaRPr b="0" i="0" sz="7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None/>
            </a:pPr>
            <a:r>
              <a:t/>
            </a:r>
            <a:endParaRPr b="0" i="0" sz="700" u="none" cap="none" strike="noStrike">
              <a:solidFill>
                <a:srgbClr val="222222"/>
              </a:solidFill>
              <a:latin typeface="Arial"/>
              <a:ea typeface="Arial"/>
              <a:cs typeface="Arial"/>
              <a:sym typeface="Arial"/>
            </a:endParaRPr>
          </a:p>
          <a:p>
            <a:pPr indent="0" lvl="0" marL="0" marR="0" rtl="0" algn="just">
              <a:lnSpc>
                <a:spcPct val="100000"/>
              </a:lnSpc>
              <a:spcBef>
                <a:spcPts val="0"/>
              </a:spcBef>
              <a:spcAft>
                <a:spcPts val="0"/>
              </a:spcAft>
              <a:buNone/>
            </a:pPr>
            <a:r>
              <a:rPr b="0" i="0" lang="en-US" sz="700" u="none" cap="none" strike="noStrike">
                <a:solidFill>
                  <a:srgbClr val="222222"/>
                </a:solidFill>
                <a:latin typeface="Arial"/>
                <a:ea typeface="Arial"/>
                <a:cs typeface="Arial"/>
                <a:sym typeface="Arial"/>
              </a:rPr>
              <a:t>7) Finalmente, cambiar la clave del usuario root de MySQL, y ahora vamos a reiniciar el servicio de MySQL:</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700" u="none" cap="none" strike="noStrike">
                <a:solidFill>
                  <a:srgbClr val="222222"/>
                </a:solidFill>
                <a:latin typeface="Courier New"/>
                <a:ea typeface="Courier New"/>
                <a:cs typeface="Courier New"/>
                <a:sym typeface="Courier New"/>
              </a:rPr>
              <a:t>     [root@localhost ~]# </a:t>
            </a:r>
            <a:r>
              <a:rPr b="1" i="0" lang="en-US" sz="700" u="none" cap="none" strike="noStrike">
                <a:solidFill>
                  <a:srgbClr val="222222"/>
                </a:solidFill>
                <a:latin typeface="Courier New"/>
                <a:ea typeface="Courier New"/>
                <a:cs typeface="Courier New"/>
                <a:sym typeface="Courier New"/>
              </a:rPr>
              <a:t>service mysqld restart     </a:t>
            </a:r>
            <a:endParaRPr/>
          </a:p>
          <a:p>
            <a:pPr indent="0" lvl="0" marL="0" marR="0" rtl="0" algn="l">
              <a:lnSpc>
                <a:spcPct val="100000"/>
              </a:lnSpc>
              <a:spcBef>
                <a:spcPts val="0"/>
              </a:spcBef>
              <a:spcAft>
                <a:spcPts val="0"/>
              </a:spcAft>
              <a:buNone/>
            </a:pPr>
            <a:r>
              <a:rPr b="1" i="0" lang="en-US" sz="700" u="none" cap="none" strike="noStrike">
                <a:solidFill>
                  <a:srgbClr val="222222"/>
                </a:solidFill>
                <a:latin typeface="Courier New"/>
                <a:ea typeface="Courier New"/>
                <a:cs typeface="Courier New"/>
                <a:sym typeface="Courier New"/>
              </a:rPr>
              <a:t>     </a:t>
            </a:r>
            <a:r>
              <a:rPr b="0" i="0" lang="en-US" sz="700" u="none" cap="none" strike="noStrike">
                <a:solidFill>
                  <a:srgbClr val="222222"/>
                </a:solidFill>
                <a:latin typeface="Courier New"/>
                <a:ea typeface="Courier New"/>
                <a:cs typeface="Courier New"/>
                <a:sym typeface="Courier New"/>
              </a:rPr>
              <a:t>Redirecting to /bin/systemctl restart  mysqld.service</a:t>
            </a:r>
            <a:endParaRPr b="0" i="0" sz="700" u="none" cap="none" strike="noStrike">
              <a:solidFill>
                <a:srgbClr val="222222"/>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US" sz="700" u="none" cap="none" strike="noStrike">
                <a:solidFill>
                  <a:srgbClr val="222222"/>
                </a:solidFill>
                <a:latin typeface="Courier New"/>
                <a:ea typeface="Courier New"/>
                <a:cs typeface="Courier New"/>
                <a:sym typeface="Courier New"/>
              </a:rPr>
              <a:t>     Job for mysqld.service failed. See 'systemctl status  </a:t>
            </a:r>
            <a:endParaRPr/>
          </a:p>
          <a:p>
            <a:pPr indent="0" lvl="0" marL="0" marR="0" rtl="0" algn="l">
              <a:lnSpc>
                <a:spcPct val="100000"/>
              </a:lnSpc>
              <a:spcBef>
                <a:spcPts val="0"/>
              </a:spcBef>
              <a:spcAft>
                <a:spcPts val="0"/>
              </a:spcAft>
              <a:buNone/>
            </a:pPr>
            <a:r>
              <a:rPr b="0" i="0" lang="en-US" sz="700" u="none" cap="none" strike="noStrike">
                <a:solidFill>
                  <a:srgbClr val="222222"/>
                </a:solidFill>
                <a:latin typeface="Courier New"/>
                <a:ea typeface="Courier New"/>
                <a:cs typeface="Courier New"/>
                <a:sym typeface="Courier New"/>
              </a:rPr>
              <a:t>     mysqld.service' and 'journalctl -xn' for details.</a:t>
            </a:r>
            <a:endParaRPr b="0" i="0" sz="700" u="none" cap="none" strike="noStrike">
              <a:solidFill>
                <a:srgbClr val="111111"/>
              </a:solidFill>
              <a:latin typeface="Courier New"/>
              <a:ea typeface="Courier New"/>
              <a:cs typeface="Courier New"/>
              <a:sym typeface="Courier New"/>
            </a:endParaRPr>
          </a:p>
        </p:txBody>
      </p:sp>
      <p:cxnSp>
        <p:nvCxnSpPr>
          <p:cNvPr id="795" name="Google Shape;795;p29"/>
          <p:cNvCxnSpPr/>
          <p:nvPr/>
        </p:nvCxnSpPr>
        <p:spPr>
          <a:xfrm>
            <a:off x="4036183" y="1216182"/>
            <a:ext cx="0" cy="2959414"/>
          </a:xfrm>
          <a:prstGeom prst="straightConnector1">
            <a:avLst/>
          </a:prstGeom>
          <a:noFill/>
          <a:ln cap="flat" cmpd="sng" w="9525">
            <a:solidFill>
              <a:schemeClr val="dk1"/>
            </a:solidFill>
            <a:prstDash val="dash"/>
            <a:round/>
            <a:headEnd len="sm" w="sm" type="none"/>
            <a:tailEnd len="sm" w="sm" type="non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30"/>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801" name="Google Shape;801;p30"/>
          <p:cNvSpPr txBox="1"/>
          <p:nvPr>
            <p:ph type="title"/>
          </p:nvPr>
        </p:nvSpPr>
        <p:spPr>
          <a:xfrm>
            <a:off x="481913" y="211017"/>
            <a:ext cx="4964517" cy="732198"/>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1" lang="en-US" sz="1100">
                <a:solidFill>
                  <a:srgbClr val="002060"/>
                </a:solidFill>
              </a:rPr>
              <a:t>Servicio de MySQL</a:t>
            </a:r>
            <a:br>
              <a:rPr b="1" lang="en-US">
                <a:solidFill>
                  <a:srgbClr val="002060"/>
                </a:solidFill>
                <a:latin typeface="Arial"/>
                <a:ea typeface="Arial"/>
                <a:cs typeface="Arial"/>
                <a:sym typeface="Arial"/>
              </a:rPr>
            </a:br>
            <a:r>
              <a:rPr b="1" lang="en-US" sz="2400">
                <a:solidFill>
                  <a:srgbClr val="002060"/>
                </a:solidFill>
              </a:rPr>
              <a:t>Creación de base de datos</a:t>
            </a:r>
            <a:endParaRPr/>
          </a:p>
        </p:txBody>
      </p:sp>
      <p:sp>
        <p:nvSpPr>
          <p:cNvPr id="802" name="Google Shape;802;p30"/>
          <p:cNvSpPr txBox="1"/>
          <p:nvPr/>
        </p:nvSpPr>
        <p:spPr>
          <a:xfrm>
            <a:off x="481913" y="849291"/>
            <a:ext cx="5609968" cy="4083191"/>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600"/>
              </a:spcBef>
              <a:spcAft>
                <a:spcPts val="0"/>
              </a:spcAft>
              <a:buClr>
                <a:srgbClr val="000000"/>
              </a:buClr>
              <a:buSzPts val="2400"/>
              <a:buFont typeface="Barlow Light"/>
              <a:buNone/>
            </a:pPr>
            <a:r>
              <a:rPr b="0" i="0" lang="en-US" sz="1400" u="none" cap="none" strike="noStrike">
                <a:solidFill>
                  <a:srgbClr val="000000"/>
                </a:solidFill>
                <a:latin typeface="Barlow Light"/>
                <a:ea typeface="Barlow Light"/>
                <a:cs typeface="Barlow Light"/>
                <a:sym typeface="Barlow Light"/>
              </a:rPr>
              <a:t>Creación de una base de datos:</a:t>
            </a:r>
            <a:endParaRPr/>
          </a:p>
          <a:p>
            <a:pPr indent="-381000" lvl="0" marL="457200" marR="0" rtl="0" algn="l">
              <a:lnSpc>
                <a:spcPct val="100000"/>
              </a:lnSpc>
              <a:spcBef>
                <a:spcPts val="600"/>
              </a:spcBef>
              <a:spcAft>
                <a:spcPts val="0"/>
              </a:spcAft>
              <a:buClr>
                <a:srgbClr val="A5B0FE"/>
              </a:buClr>
              <a:buSzPts val="1000"/>
              <a:buFont typeface="Barlow Light"/>
              <a:buNone/>
            </a:pPr>
            <a:r>
              <a:rPr b="0" i="0" lang="en-US" sz="1000" u="none" cap="none" strike="noStrike">
                <a:solidFill>
                  <a:srgbClr val="000000"/>
                </a:solidFill>
                <a:latin typeface="Courier New"/>
                <a:ea typeface="Courier New"/>
                <a:cs typeface="Courier New"/>
                <a:sym typeface="Courier New"/>
              </a:rPr>
              <a:t>	mysql&gt; create database routing;</a:t>
            </a:r>
            <a:endParaRPr b="0" i="0" sz="1000" u="none" cap="none" strike="noStrike">
              <a:solidFill>
                <a:srgbClr val="000000"/>
              </a:solidFill>
              <a:latin typeface="Courier New"/>
              <a:ea typeface="Courier New"/>
              <a:cs typeface="Courier New"/>
              <a:sym typeface="Courier New"/>
            </a:endParaRPr>
          </a:p>
          <a:p>
            <a:pPr indent="-381000" lvl="0" marL="457200" marR="0" rtl="0" algn="l">
              <a:lnSpc>
                <a:spcPct val="100000"/>
              </a:lnSpc>
              <a:spcBef>
                <a:spcPts val="600"/>
              </a:spcBef>
              <a:spcAft>
                <a:spcPts val="0"/>
              </a:spcAft>
              <a:buClr>
                <a:srgbClr val="A5B0FE"/>
              </a:buClr>
              <a:buSzPts val="1000"/>
              <a:buFont typeface="Barlow Light"/>
              <a:buNone/>
            </a:pPr>
            <a:r>
              <a:rPr b="0" i="0" lang="en-US" sz="1000" u="none" cap="none" strike="noStrike">
                <a:solidFill>
                  <a:srgbClr val="000000"/>
                </a:solidFill>
                <a:latin typeface="Courier New"/>
                <a:ea typeface="Courier New"/>
                <a:cs typeface="Courier New"/>
                <a:sym typeface="Courier New"/>
              </a:rPr>
              <a:t>	Query OK, 1 row affected (0,01 sec)</a:t>
            </a:r>
            <a:endParaRPr b="0" i="0" sz="1000" u="none" cap="none" strike="noStrike">
              <a:solidFill>
                <a:srgbClr val="000000"/>
              </a:solidFill>
              <a:latin typeface="Courier New"/>
              <a:ea typeface="Courier New"/>
              <a:cs typeface="Courier New"/>
              <a:sym typeface="Courier New"/>
            </a:endParaRPr>
          </a:p>
          <a:p>
            <a:pPr indent="-381000" lvl="0" marL="457200" marR="0" rtl="0" algn="l">
              <a:lnSpc>
                <a:spcPct val="100000"/>
              </a:lnSpc>
              <a:spcBef>
                <a:spcPts val="600"/>
              </a:spcBef>
              <a:spcAft>
                <a:spcPts val="0"/>
              </a:spcAft>
              <a:buClr>
                <a:srgbClr val="A5B0FE"/>
              </a:buClr>
              <a:buSzPts val="1000"/>
              <a:buFont typeface="Barlow Light"/>
              <a:buNone/>
            </a:pPr>
            <a:r>
              <a:rPr b="0" i="0" lang="en-US" sz="1000" u="none" cap="none" strike="noStrike">
                <a:solidFill>
                  <a:srgbClr val="000000"/>
                </a:solidFill>
                <a:latin typeface="Courier New"/>
                <a:ea typeface="Courier New"/>
                <a:cs typeface="Courier New"/>
                <a:sym typeface="Courier New"/>
              </a:rPr>
              <a:t> 	</a:t>
            </a:r>
            <a:endParaRPr/>
          </a:p>
          <a:p>
            <a:pPr indent="-381000" lvl="0" marL="457200" marR="0" rtl="0" algn="l">
              <a:lnSpc>
                <a:spcPct val="100000"/>
              </a:lnSpc>
              <a:spcBef>
                <a:spcPts val="600"/>
              </a:spcBef>
              <a:spcAft>
                <a:spcPts val="0"/>
              </a:spcAft>
              <a:buClr>
                <a:srgbClr val="A5B0FE"/>
              </a:buClr>
              <a:buSzPts val="1000"/>
              <a:buFont typeface="Barlow Light"/>
              <a:buNone/>
            </a:pPr>
            <a:r>
              <a:rPr b="0" i="0" lang="en-US" sz="1000" u="none" cap="none" strike="noStrike">
                <a:solidFill>
                  <a:srgbClr val="000000"/>
                </a:solidFill>
                <a:latin typeface="Courier New"/>
                <a:ea typeface="Courier New"/>
                <a:cs typeface="Courier New"/>
                <a:sym typeface="Courier New"/>
              </a:rPr>
              <a:t>	mysql&gt; show databases;</a:t>
            </a:r>
            <a:endParaRPr b="0" i="0" sz="1000" u="none" cap="none" strike="noStrike">
              <a:solidFill>
                <a:srgbClr val="000000"/>
              </a:solidFill>
              <a:latin typeface="Courier New"/>
              <a:ea typeface="Courier New"/>
              <a:cs typeface="Courier New"/>
              <a:sym typeface="Courier New"/>
            </a:endParaRPr>
          </a:p>
          <a:p>
            <a:pPr indent="-381000" lvl="0" marL="457200" marR="0" rtl="0" algn="l">
              <a:lnSpc>
                <a:spcPct val="100000"/>
              </a:lnSpc>
              <a:spcBef>
                <a:spcPts val="600"/>
              </a:spcBef>
              <a:spcAft>
                <a:spcPts val="0"/>
              </a:spcAft>
              <a:buClr>
                <a:srgbClr val="A5B0FE"/>
              </a:buClr>
              <a:buSzPts val="1000"/>
              <a:buFont typeface="Barlow Light"/>
              <a:buNone/>
            </a:pPr>
            <a:r>
              <a:rPr b="0" i="0" lang="en-US" sz="1000" u="none" cap="none" strike="noStrike">
                <a:solidFill>
                  <a:srgbClr val="000000"/>
                </a:solidFill>
                <a:latin typeface="Courier New"/>
                <a:ea typeface="Courier New"/>
                <a:cs typeface="Courier New"/>
                <a:sym typeface="Courier New"/>
              </a:rPr>
              <a:t>	+--------------------+</a:t>
            </a:r>
            <a:endParaRPr b="0" i="0" sz="1000" u="none" cap="none" strike="noStrike">
              <a:solidFill>
                <a:srgbClr val="000000"/>
              </a:solidFill>
              <a:latin typeface="Courier New"/>
              <a:ea typeface="Courier New"/>
              <a:cs typeface="Courier New"/>
              <a:sym typeface="Courier New"/>
            </a:endParaRPr>
          </a:p>
          <a:p>
            <a:pPr indent="-381000" lvl="0" marL="457200" marR="0" rtl="0" algn="l">
              <a:lnSpc>
                <a:spcPct val="100000"/>
              </a:lnSpc>
              <a:spcBef>
                <a:spcPts val="600"/>
              </a:spcBef>
              <a:spcAft>
                <a:spcPts val="0"/>
              </a:spcAft>
              <a:buClr>
                <a:srgbClr val="A5B0FE"/>
              </a:buClr>
              <a:buSzPts val="1000"/>
              <a:buFont typeface="Barlow Light"/>
              <a:buNone/>
            </a:pPr>
            <a:r>
              <a:rPr b="0" i="0" lang="en-US" sz="1000" u="none" cap="none" strike="noStrike">
                <a:solidFill>
                  <a:srgbClr val="000000"/>
                </a:solidFill>
                <a:latin typeface="Courier New"/>
                <a:ea typeface="Courier New"/>
                <a:cs typeface="Courier New"/>
                <a:sym typeface="Courier New"/>
              </a:rPr>
              <a:t>	| Database           |</a:t>
            </a:r>
            <a:endParaRPr b="0" i="0" sz="1000" u="none" cap="none" strike="noStrike">
              <a:solidFill>
                <a:srgbClr val="000000"/>
              </a:solidFill>
              <a:latin typeface="Courier New"/>
              <a:ea typeface="Courier New"/>
              <a:cs typeface="Courier New"/>
              <a:sym typeface="Courier New"/>
            </a:endParaRPr>
          </a:p>
          <a:p>
            <a:pPr indent="-381000" lvl="0" marL="457200" marR="0" rtl="0" algn="l">
              <a:lnSpc>
                <a:spcPct val="100000"/>
              </a:lnSpc>
              <a:spcBef>
                <a:spcPts val="600"/>
              </a:spcBef>
              <a:spcAft>
                <a:spcPts val="0"/>
              </a:spcAft>
              <a:buClr>
                <a:srgbClr val="A5B0FE"/>
              </a:buClr>
              <a:buSzPts val="1000"/>
              <a:buFont typeface="Barlow Light"/>
              <a:buNone/>
            </a:pPr>
            <a:r>
              <a:rPr b="0" i="0" lang="en-US" sz="1000" u="none" cap="none" strike="noStrike">
                <a:solidFill>
                  <a:srgbClr val="000000"/>
                </a:solidFill>
                <a:latin typeface="Courier New"/>
                <a:ea typeface="Courier New"/>
                <a:cs typeface="Courier New"/>
                <a:sym typeface="Courier New"/>
              </a:rPr>
              <a:t>	+--------------------+</a:t>
            </a:r>
            <a:endParaRPr b="0" i="0" sz="1000" u="none" cap="none" strike="noStrike">
              <a:solidFill>
                <a:srgbClr val="000000"/>
              </a:solidFill>
              <a:latin typeface="Courier New"/>
              <a:ea typeface="Courier New"/>
              <a:cs typeface="Courier New"/>
              <a:sym typeface="Courier New"/>
            </a:endParaRPr>
          </a:p>
          <a:p>
            <a:pPr indent="-381000" lvl="0" marL="457200" marR="0" rtl="0" algn="l">
              <a:lnSpc>
                <a:spcPct val="100000"/>
              </a:lnSpc>
              <a:spcBef>
                <a:spcPts val="600"/>
              </a:spcBef>
              <a:spcAft>
                <a:spcPts val="0"/>
              </a:spcAft>
              <a:buClr>
                <a:srgbClr val="A5B0FE"/>
              </a:buClr>
              <a:buSzPts val="1000"/>
              <a:buFont typeface="Barlow Light"/>
              <a:buNone/>
            </a:pPr>
            <a:r>
              <a:rPr b="0" i="0" lang="en-US" sz="1000" u="none" cap="none" strike="noStrike">
                <a:solidFill>
                  <a:srgbClr val="000000"/>
                </a:solidFill>
                <a:latin typeface="Courier New"/>
                <a:ea typeface="Courier New"/>
                <a:cs typeface="Courier New"/>
                <a:sym typeface="Courier New"/>
              </a:rPr>
              <a:t>	| information_schema |</a:t>
            </a:r>
            <a:endParaRPr b="0" i="0" sz="1000" u="none" cap="none" strike="noStrike">
              <a:solidFill>
                <a:srgbClr val="000000"/>
              </a:solidFill>
              <a:latin typeface="Courier New"/>
              <a:ea typeface="Courier New"/>
              <a:cs typeface="Courier New"/>
              <a:sym typeface="Courier New"/>
            </a:endParaRPr>
          </a:p>
          <a:p>
            <a:pPr indent="-381000" lvl="0" marL="457200" marR="0" rtl="0" algn="l">
              <a:lnSpc>
                <a:spcPct val="100000"/>
              </a:lnSpc>
              <a:spcBef>
                <a:spcPts val="600"/>
              </a:spcBef>
              <a:spcAft>
                <a:spcPts val="0"/>
              </a:spcAft>
              <a:buClr>
                <a:srgbClr val="A5B0FE"/>
              </a:buClr>
              <a:buSzPts val="1000"/>
              <a:buFont typeface="Barlow Light"/>
              <a:buNone/>
            </a:pPr>
            <a:r>
              <a:rPr b="0" i="0" lang="en-US" sz="1000" u="none" cap="none" strike="noStrike">
                <a:solidFill>
                  <a:srgbClr val="000000"/>
                </a:solidFill>
                <a:latin typeface="Courier New"/>
                <a:ea typeface="Courier New"/>
                <a:cs typeface="Courier New"/>
                <a:sym typeface="Courier New"/>
              </a:rPr>
              <a:t>	| mysql              |</a:t>
            </a:r>
            <a:endParaRPr b="0" i="0" sz="1000" u="none" cap="none" strike="noStrike">
              <a:solidFill>
                <a:srgbClr val="000000"/>
              </a:solidFill>
              <a:latin typeface="Courier New"/>
              <a:ea typeface="Courier New"/>
              <a:cs typeface="Courier New"/>
              <a:sym typeface="Courier New"/>
            </a:endParaRPr>
          </a:p>
          <a:p>
            <a:pPr indent="-381000" lvl="0" marL="457200" marR="0" rtl="0" algn="l">
              <a:lnSpc>
                <a:spcPct val="100000"/>
              </a:lnSpc>
              <a:spcBef>
                <a:spcPts val="600"/>
              </a:spcBef>
              <a:spcAft>
                <a:spcPts val="0"/>
              </a:spcAft>
              <a:buClr>
                <a:srgbClr val="A5B0FE"/>
              </a:buClr>
              <a:buSzPts val="1000"/>
              <a:buFont typeface="Barlow Light"/>
              <a:buNone/>
            </a:pPr>
            <a:r>
              <a:rPr b="0" i="0" lang="en-US" sz="1000" u="none" cap="none" strike="noStrike">
                <a:solidFill>
                  <a:srgbClr val="000000"/>
                </a:solidFill>
                <a:latin typeface="Courier New"/>
                <a:ea typeface="Courier New"/>
                <a:cs typeface="Courier New"/>
                <a:sym typeface="Courier New"/>
              </a:rPr>
              <a:t>	| performance_schema |</a:t>
            </a:r>
            <a:endParaRPr b="0" i="0" sz="1000" u="none" cap="none" strike="noStrike">
              <a:solidFill>
                <a:srgbClr val="000000"/>
              </a:solidFill>
              <a:latin typeface="Courier New"/>
              <a:ea typeface="Courier New"/>
              <a:cs typeface="Courier New"/>
              <a:sym typeface="Courier New"/>
            </a:endParaRPr>
          </a:p>
          <a:p>
            <a:pPr indent="-381000" lvl="0" marL="457200" marR="0" rtl="0" algn="l">
              <a:lnSpc>
                <a:spcPct val="100000"/>
              </a:lnSpc>
              <a:spcBef>
                <a:spcPts val="600"/>
              </a:spcBef>
              <a:spcAft>
                <a:spcPts val="0"/>
              </a:spcAft>
              <a:buClr>
                <a:srgbClr val="A5B0FE"/>
              </a:buClr>
              <a:buSzPts val="1000"/>
              <a:buFont typeface="Barlow Light"/>
              <a:buNone/>
            </a:pPr>
            <a:r>
              <a:rPr b="0" i="0" lang="en-US" sz="1000" u="none" cap="none" strike="noStrike">
                <a:solidFill>
                  <a:srgbClr val="000000"/>
                </a:solidFill>
                <a:latin typeface="Courier New"/>
                <a:ea typeface="Courier New"/>
                <a:cs typeface="Courier New"/>
                <a:sym typeface="Courier New"/>
              </a:rPr>
              <a:t>	| routing            |</a:t>
            </a:r>
            <a:endParaRPr b="0" i="0" sz="1000" u="none" cap="none" strike="noStrike">
              <a:solidFill>
                <a:srgbClr val="000000"/>
              </a:solidFill>
              <a:latin typeface="Courier New"/>
              <a:ea typeface="Courier New"/>
              <a:cs typeface="Courier New"/>
              <a:sym typeface="Courier New"/>
            </a:endParaRPr>
          </a:p>
          <a:p>
            <a:pPr indent="-381000" lvl="0" marL="457200" marR="0" rtl="0" algn="l">
              <a:lnSpc>
                <a:spcPct val="100000"/>
              </a:lnSpc>
              <a:spcBef>
                <a:spcPts val="600"/>
              </a:spcBef>
              <a:spcAft>
                <a:spcPts val="0"/>
              </a:spcAft>
              <a:buClr>
                <a:srgbClr val="A5B0FE"/>
              </a:buClr>
              <a:buSzPts val="1000"/>
              <a:buFont typeface="Barlow Light"/>
              <a:buNone/>
            </a:pPr>
            <a:r>
              <a:rPr b="0" i="0" lang="en-US" sz="1000" u="none" cap="none" strike="noStrike">
                <a:solidFill>
                  <a:srgbClr val="000000"/>
                </a:solidFill>
                <a:latin typeface="Courier New"/>
                <a:ea typeface="Courier New"/>
                <a:cs typeface="Courier New"/>
                <a:sym typeface="Courier New"/>
              </a:rPr>
              <a:t>	+--------------------+</a:t>
            </a:r>
            <a:endParaRPr b="0" i="0" sz="1000" u="none" cap="none" strike="noStrike">
              <a:solidFill>
                <a:srgbClr val="000000"/>
              </a:solidFill>
              <a:latin typeface="Courier New"/>
              <a:ea typeface="Courier New"/>
              <a:cs typeface="Courier New"/>
              <a:sym typeface="Courier New"/>
            </a:endParaRPr>
          </a:p>
          <a:p>
            <a:pPr indent="-381000" lvl="0" marL="457200" marR="0" rtl="0" algn="l">
              <a:lnSpc>
                <a:spcPct val="100000"/>
              </a:lnSpc>
              <a:spcBef>
                <a:spcPts val="600"/>
              </a:spcBef>
              <a:spcAft>
                <a:spcPts val="0"/>
              </a:spcAft>
              <a:buClr>
                <a:srgbClr val="A5B0FE"/>
              </a:buClr>
              <a:buSzPts val="1000"/>
              <a:buFont typeface="Barlow Light"/>
              <a:buNone/>
            </a:pPr>
            <a:r>
              <a:rPr b="0" i="0" lang="en-US" sz="1000" u="none" cap="none" strike="noStrike">
                <a:solidFill>
                  <a:srgbClr val="000000"/>
                </a:solidFill>
                <a:latin typeface="Courier New"/>
                <a:ea typeface="Courier New"/>
                <a:cs typeface="Courier New"/>
                <a:sym typeface="Courier New"/>
              </a:rPr>
              <a:t>	4 rows in set (0,02 sec)</a:t>
            </a:r>
            <a:endParaRPr b="0" i="0" sz="1000" u="none" cap="none" strike="noStrike">
              <a:solidFill>
                <a:srgbClr val="000000"/>
              </a:solidFill>
              <a:latin typeface="Courier New"/>
              <a:ea typeface="Courier New"/>
              <a:cs typeface="Courier New"/>
              <a:sym typeface="Courier New"/>
            </a:endParaRPr>
          </a:p>
          <a:p>
            <a:pPr indent="-381000" lvl="0" marL="457200" marR="0" rtl="0" algn="l">
              <a:lnSpc>
                <a:spcPct val="100000"/>
              </a:lnSpc>
              <a:spcBef>
                <a:spcPts val="600"/>
              </a:spcBef>
              <a:spcAft>
                <a:spcPts val="0"/>
              </a:spcAft>
              <a:buClr>
                <a:srgbClr val="A5B0FE"/>
              </a:buClr>
              <a:buSzPts val="1000"/>
              <a:buFont typeface="Barlow Light"/>
              <a:buNone/>
            </a:pPr>
            <a:r>
              <a:rPr b="0" i="0" lang="en-US" sz="1000" u="none" cap="none" strike="noStrike">
                <a:solidFill>
                  <a:srgbClr val="000000"/>
                </a:solidFill>
                <a:latin typeface="Courier New"/>
                <a:ea typeface="Courier New"/>
                <a:cs typeface="Courier New"/>
                <a:sym typeface="Courier New"/>
              </a:rPr>
              <a:t>	</a:t>
            </a:r>
            <a:endParaRPr b="0" i="0" sz="1000" u="none" cap="none" strike="noStrike">
              <a:solidFill>
                <a:srgbClr val="000000"/>
              </a:solidFill>
              <a:latin typeface="Courier New"/>
              <a:ea typeface="Courier New"/>
              <a:cs typeface="Courier New"/>
              <a:sym typeface="Courier New"/>
            </a:endParaRPr>
          </a:p>
          <a:p>
            <a:pPr indent="-381000" lvl="0" marL="457200" marR="0" rtl="0" algn="l">
              <a:lnSpc>
                <a:spcPct val="100000"/>
              </a:lnSpc>
              <a:spcBef>
                <a:spcPts val="600"/>
              </a:spcBef>
              <a:spcAft>
                <a:spcPts val="0"/>
              </a:spcAft>
              <a:buClr>
                <a:srgbClr val="A5B0FE"/>
              </a:buClr>
              <a:buSzPts val="1000"/>
              <a:buFont typeface="Barlow Light"/>
              <a:buNone/>
            </a:pPr>
            <a:r>
              <a:rPr b="0" i="0" lang="en-US" sz="1000" u="none" cap="none" strike="noStrike">
                <a:solidFill>
                  <a:srgbClr val="000000"/>
                </a:solidFill>
                <a:latin typeface="Courier New"/>
                <a:ea typeface="Courier New"/>
                <a:cs typeface="Courier New"/>
                <a:sym typeface="Courier New"/>
              </a:rPr>
              <a:t>	mysql&gt; use routing;</a:t>
            </a:r>
            <a:endParaRPr b="0" i="0" sz="1000" u="none" cap="none" strike="noStrike">
              <a:solidFill>
                <a:srgbClr val="000000"/>
              </a:solidFill>
              <a:latin typeface="Courier New"/>
              <a:ea typeface="Courier New"/>
              <a:cs typeface="Courier New"/>
              <a:sym typeface="Courier New"/>
            </a:endParaRPr>
          </a:p>
          <a:p>
            <a:pPr indent="-381000" lvl="0" marL="457200" marR="0" rtl="0" algn="l">
              <a:lnSpc>
                <a:spcPct val="100000"/>
              </a:lnSpc>
              <a:spcBef>
                <a:spcPts val="600"/>
              </a:spcBef>
              <a:spcAft>
                <a:spcPts val="0"/>
              </a:spcAft>
              <a:buClr>
                <a:srgbClr val="A5B0FE"/>
              </a:buClr>
              <a:buSzPts val="1000"/>
              <a:buFont typeface="Barlow Light"/>
              <a:buNone/>
            </a:pPr>
            <a:r>
              <a:rPr b="0" i="0" lang="en-US" sz="1000" u="none" cap="none" strike="noStrike">
                <a:solidFill>
                  <a:srgbClr val="000000"/>
                </a:solidFill>
                <a:latin typeface="Courier New"/>
                <a:ea typeface="Courier New"/>
                <a:cs typeface="Courier New"/>
                <a:sym typeface="Courier New"/>
              </a:rPr>
              <a:t>	Database changed</a:t>
            </a:r>
            <a:endParaRPr b="0" i="0" sz="1000" u="none" cap="none" strike="noStrike">
              <a:solidFill>
                <a:srgbClr val="000000"/>
              </a:solidFill>
              <a:latin typeface="Courier New"/>
              <a:ea typeface="Courier New"/>
              <a:cs typeface="Courier New"/>
              <a:sym typeface="Courier New"/>
            </a:endParaRPr>
          </a:p>
          <a:p>
            <a:pPr indent="-206375" lvl="0" marL="257175" marR="0" rtl="0" algn="just">
              <a:lnSpc>
                <a:spcPct val="100000"/>
              </a:lnSpc>
              <a:spcBef>
                <a:spcPts val="600"/>
              </a:spcBef>
              <a:spcAft>
                <a:spcPts val="0"/>
              </a:spcAft>
              <a:buClr>
                <a:srgbClr val="000000"/>
              </a:buClr>
              <a:buSzPts val="800"/>
              <a:buFont typeface="Noto Sans Symbols"/>
              <a:buNone/>
            </a:pPr>
            <a:r>
              <a:t/>
            </a:r>
            <a:endParaRPr b="0" i="0" sz="800" u="none" cap="none" strike="noStrike">
              <a:solidFill>
                <a:srgbClr val="000000"/>
              </a:solidFill>
              <a:latin typeface="Courier New"/>
              <a:ea typeface="Courier New"/>
              <a:cs typeface="Courier New"/>
              <a:sym typeface="Courier New"/>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31"/>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808" name="Google Shape;808;p31"/>
          <p:cNvSpPr txBox="1"/>
          <p:nvPr>
            <p:ph type="title"/>
          </p:nvPr>
        </p:nvSpPr>
        <p:spPr>
          <a:xfrm>
            <a:off x="395653" y="134496"/>
            <a:ext cx="51387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1" lang="en-US" sz="1050">
                <a:solidFill>
                  <a:srgbClr val="002060"/>
                </a:solidFill>
              </a:rPr>
              <a:t>Servicio de MySQL</a:t>
            </a:r>
            <a:br>
              <a:rPr b="1" lang="en-US">
                <a:solidFill>
                  <a:srgbClr val="002060"/>
                </a:solidFill>
                <a:latin typeface="Arial"/>
                <a:ea typeface="Arial"/>
                <a:cs typeface="Arial"/>
                <a:sym typeface="Arial"/>
              </a:rPr>
            </a:br>
            <a:r>
              <a:rPr b="1" lang="en-US" sz="2400">
                <a:solidFill>
                  <a:srgbClr val="002060"/>
                </a:solidFill>
              </a:rPr>
              <a:t>Creación de tabla</a:t>
            </a:r>
            <a:endParaRPr/>
          </a:p>
        </p:txBody>
      </p:sp>
      <p:sp>
        <p:nvSpPr>
          <p:cNvPr id="809" name="Google Shape;809;p31"/>
          <p:cNvSpPr txBox="1"/>
          <p:nvPr/>
        </p:nvSpPr>
        <p:spPr>
          <a:xfrm>
            <a:off x="490907" y="991896"/>
            <a:ext cx="7510094" cy="3868862"/>
          </a:xfrm>
          <a:prstGeom prst="rect">
            <a:avLst/>
          </a:prstGeom>
          <a:noFill/>
          <a:ln>
            <a:noFill/>
          </a:ln>
        </p:spPr>
        <p:txBody>
          <a:bodyPr anchorCtr="0" anchor="t" bIns="68550" lIns="68550" spcFirstLastPara="1" rIns="68550" wrap="square" tIns="68550">
            <a:noAutofit/>
          </a:bodyPr>
          <a:lstStyle/>
          <a:p>
            <a:pPr indent="0" lvl="0" marL="0" marR="0" rtl="0" algn="just">
              <a:lnSpc>
                <a:spcPct val="100000"/>
              </a:lnSpc>
              <a:spcBef>
                <a:spcPts val="0"/>
              </a:spcBef>
              <a:spcAft>
                <a:spcPts val="0"/>
              </a:spcAft>
              <a:buNone/>
            </a:pPr>
            <a:r>
              <a:rPr b="0" i="0" lang="en-US" sz="1400" u="none" cap="none" strike="noStrike">
                <a:solidFill>
                  <a:srgbClr val="000000"/>
                </a:solidFill>
                <a:latin typeface="Barlow Light"/>
                <a:ea typeface="Barlow Light"/>
                <a:cs typeface="Barlow Light"/>
                <a:sym typeface="Barlow Light"/>
              </a:rPr>
              <a:t>Creación de tabla:</a:t>
            </a:r>
            <a:endParaRPr/>
          </a:p>
          <a:p>
            <a:pPr indent="-257175" lvl="0" marL="257175" marR="0" rtl="0" algn="just">
              <a:lnSpc>
                <a:spcPct val="100000"/>
              </a:lnSpc>
              <a:spcBef>
                <a:spcPts val="338"/>
              </a:spcBef>
              <a:spcAft>
                <a:spcPts val="0"/>
              </a:spcAft>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urier New"/>
                <a:ea typeface="Courier New"/>
                <a:cs typeface="Courier New"/>
                <a:sym typeface="Courier New"/>
              </a:rPr>
              <a:t>mysql&gt; create table servidor (id int not null primary key auto_increment, ip varchar (20), netmask varchar(20), gateway varchar (20));</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urier New"/>
                <a:ea typeface="Courier New"/>
                <a:cs typeface="Courier New"/>
                <a:sym typeface="Courier New"/>
              </a:rPr>
              <a:t>Query OK, 0 rows affected (0,15 sec)</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urier New"/>
                <a:ea typeface="Courier New"/>
                <a:cs typeface="Courier New"/>
                <a:sym typeface="Courier New"/>
              </a:rPr>
              <a:t> </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urier New"/>
                <a:ea typeface="Courier New"/>
                <a:cs typeface="Courier New"/>
                <a:sym typeface="Courier New"/>
              </a:rPr>
              <a:t>mysql&gt; show tables;</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urier New"/>
                <a:ea typeface="Courier New"/>
                <a:cs typeface="Courier New"/>
                <a:sym typeface="Courier New"/>
              </a:rPr>
              <a:t>+-------------------+</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urier New"/>
                <a:ea typeface="Courier New"/>
                <a:cs typeface="Courier New"/>
                <a:sym typeface="Courier New"/>
              </a:rPr>
              <a:t>| Tables_in_routing |</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urier New"/>
                <a:ea typeface="Courier New"/>
                <a:cs typeface="Courier New"/>
                <a:sym typeface="Courier New"/>
              </a:rPr>
              <a:t>+-------------------+</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urier New"/>
                <a:ea typeface="Courier New"/>
                <a:cs typeface="Courier New"/>
                <a:sym typeface="Courier New"/>
              </a:rPr>
              <a:t>| servidor          |</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urier New"/>
                <a:ea typeface="Courier New"/>
                <a:cs typeface="Courier New"/>
                <a:sym typeface="Courier New"/>
              </a:rPr>
              <a:t>+-------------------+</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urier New"/>
                <a:ea typeface="Courier New"/>
                <a:cs typeface="Courier New"/>
                <a:sym typeface="Courier New"/>
              </a:rPr>
              <a:t>1 row in set (0,01 sec)</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urier New"/>
                <a:ea typeface="Courier New"/>
                <a:cs typeface="Courier New"/>
                <a:sym typeface="Courier New"/>
              </a:rPr>
              <a:t> </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urier New"/>
                <a:ea typeface="Courier New"/>
                <a:cs typeface="Courier New"/>
                <a:sym typeface="Courier New"/>
              </a:rPr>
              <a:t>mysql&gt; describe servidor;</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urier New"/>
                <a:ea typeface="Courier New"/>
                <a:cs typeface="Courier New"/>
                <a:sym typeface="Courier New"/>
              </a:rPr>
              <a:t>+---------+-------------+------+-----+---------+----------------+</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urier New"/>
                <a:ea typeface="Courier New"/>
                <a:cs typeface="Courier New"/>
                <a:sym typeface="Courier New"/>
              </a:rPr>
              <a:t>| Field   | Type        | Null | Key | Default | Extra          |</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urier New"/>
                <a:ea typeface="Courier New"/>
                <a:cs typeface="Courier New"/>
                <a:sym typeface="Courier New"/>
              </a:rPr>
              <a:t>+---------+-------------+------+-----+---------+----------------+</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urier New"/>
                <a:ea typeface="Courier New"/>
                <a:cs typeface="Courier New"/>
                <a:sym typeface="Courier New"/>
              </a:rPr>
              <a:t>| id      | int(11)     | NO   | PRI | NULL    | auto_increment |</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urier New"/>
                <a:ea typeface="Courier New"/>
                <a:cs typeface="Courier New"/>
                <a:sym typeface="Courier New"/>
              </a:rPr>
              <a:t>| ip      | varchar(20) | YES  |     | NULL    |                |</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urier New"/>
                <a:ea typeface="Courier New"/>
                <a:cs typeface="Courier New"/>
                <a:sym typeface="Courier New"/>
              </a:rPr>
              <a:t>| netmask | varchar(20) | YES  |     | NULL    |                |</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urier New"/>
                <a:ea typeface="Courier New"/>
                <a:cs typeface="Courier New"/>
                <a:sym typeface="Courier New"/>
              </a:rPr>
              <a:t>| gateway | varchar(20) | YES  |     | NULL    |                |</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urier New"/>
                <a:ea typeface="Courier New"/>
                <a:cs typeface="Courier New"/>
                <a:sym typeface="Courier New"/>
              </a:rPr>
              <a:t>+---------+-------------+------+-----+---------+----------------+</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urier New"/>
                <a:ea typeface="Courier New"/>
                <a:cs typeface="Courier New"/>
                <a:sym typeface="Courier New"/>
              </a:rPr>
              <a:t>4 rows in set (0,01 sec)</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32"/>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815" name="Google Shape;815;p32"/>
          <p:cNvSpPr txBox="1"/>
          <p:nvPr>
            <p:ph type="title"/>
          </p:nvPr>
        </p:nvSpPr>
        <p:spPr>
          <a:xfrm>
            <a:off x="422031" y="208905"/>
            <a:ext cx="5138700" cy="661533"/>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b="1" lang="en-US" sz="1100">
                <a:solidFill>
                  <a:srgbClr val="002060"/>
                </a:solidFill>
              </a:rPr>
              <a:t>Servicio de MySQL</a:t>
            </a:r>
            <a:br>
              <a:rPr b="1" lang="en-US">
                <a:solidFill>
                  <a:srgbClr val="002060"/>
                </a:solidFill>
                <a:latin typeface="Arial"/>
                <a:ea typeface="Arial"/>
                <a:cs typeface="Arial"/>
                <a:sym typeface="Arial"/>
              </a:rPr>
            </a:br>
            <a:r>
              <a:rPr b="1" lang="en-US" sz="2400">
                <a:solidFill>
                  <a:srgbClr val="002060"/>
                </a:solidFill>
              </a:rPr>
              <a:t>Creación de tabla</a:t>
            </a:r>
            <a:endParaRPr/>
          </a:p>
        </p:txBody>
      </p:sp>
      <p:sp>
        <p:nvSpPr>
          <p:cNvPr id="816" name="Google Shape;816;p32"/>
          <p:cNvSpPr txBox="1"/>
          <p:nvPr/>
        </p:nvSpPr>
        <p:spPr>
          <a:xfrm>
            <a:off x="597337" y="1170809"/>
            <a:ext cx="7273917" cy="3341033"/>
          </a:xfrm>
          <a:prstGeom prst="rect">
            <a:avLst/>
          </a:prstGeom>
          <a:noFill/>
          <a:ln>
            <a:noFill/>
          </a:ln>
        </p:spPr>
        <p:txBody>
          <a:bodyPr anchorCtr="0" anchor="t" bIns="68550" lIns="68550" spcFirstLastPara="1" rIns="68550" wrap="square" tIns="68550">
            <a:noAutofit/>
          </a:bodyPr>
          <a:lstStyle/>
          <a:p>
            <a:pPr indent="0" lvl="0" marL="0" marR="0" rtl="0" algn="just">
              <a:lnSpc>
                <a:spcPct val="100000"/>
              </a:lnSpc>
              <a:spcBef>
                <a:spcPts val="0"/>
              </a:spcBef>
              <a:spcAft>
                <a:spcPts val="0"/>
              </a:spcAft>
              <a:buNone/>
            </a:pPr>
            <a:r>
              <a:rPr b="0" i="0" lang="en-US" sz="1400" u="none" cap="none" strike="noStrike">
                <a:solidFill>
                  <a:srgbClr val="000000"/>
                </a:solidFill>
                <a:latin typeface="Barlow Light"/>
                <a:ea typeface="Barlow Light"/>
                <a:cs typeface="Barlow Light"/>
                <a:sym typeface="Barlow Light"/>
              </a:rPr>
              <a:t>Mostrar la tabla creada:</a:t>
            </a:r>
            <a:endParaRPr/>
          </a:p>
          <a:p>
            <a:pPr indent="0" lvl="0" marL="0" marR="0" rtl="0" algn="l">
              <a:lnSpc>
                <a:spcPct val="100000"/>
              </a:lnSpc>
              <a:spcBef>
                <a:spcPts val="0"/>
              </a:spcBef>
              <a:spcAft>
                <a:spcPts val="0"/>
              </a:spcAft>
              <a:buNone/>
            </a:pPr>
            <a:r>
              <a:t/>
            </a:r>
            <a:endParaRPr b="0" i="0" sz="8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urier New"/>
                <a:ea typeface="Courier New"/>
                <a:cs typeface="Courier New"/>
                <a:sym typeface="Courier New"/>
              </a:rPr>
              <a:t>mysql&gt; show create table servidor;</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urier New"/>
                <a:ea typeface="Courier New"/>
                <a:cs typeface="Courier New"/>
                <a:sym typeface="Courier New"/>
              </a:rPr>
              <a:t>+----------+-------------------------------------------------------------------------------+</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urier New"/>
                <a:ea typeface="Courier New"/>
                <a:cs typeface="Courier New"/>
                <a:sym typeface="Courier New"/>
              </a:rPr>
              <a:t>| Table    | Create Table                                                                                                                                                                                                                                                </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urier New"/>
                <a:ea typeface="Courier New"/>
                <a:cs typeface="Courier New"/>
                <a:sym typeface="Courier New"/>
              </a:rPr>
              <a:t>+----------+-------------------------------------------------------------------------------+</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urier New"/>
                <a:ea typeface="Courier New"/>
                <a:cs typeface="Courier New"/>
                <a:sym typeface="Courier New"/>
              </a:rPr>
              <a:t>| servidor | CREATE TABLE `servidor` (</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urier New"/>
                <a:ea typeface="Courier New"/>
                <a:cs typeface="Courier New"/>
                <a:sym typeface="Courier New"/>
              </a:rPr>
              <a:t>  `id` int(11) NOT NULL AUTO_INCREMENT,</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urier New"/>
                <a:ea typeface="Courier New"/>
                <a:cs typeface="Courier New"/>
                <a:sym typeface="Courier New"/>
              </a:rPr>
              <a:t>  `ip` varchar(20) DEFAULT NULL,</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urier New"/>
                <a:ea typeface="Courier New"/>
                <a:cs typeface="Courier New"/>
                <a:sym typeface="Courier New"/>
              </a:rPr>
              <a:t>  `netmask` varchar(20) DEFAULT NULL,</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urier New"/>
                <a:ea typeface="Courier New"/>
                <a:cs typeface="Courier New"/>
                <a:sym typeface="Courier New"/>
              </a:rPr>
              <a:t>  `gateway` varchar(20) DEFAULT NULL,</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urier New"/>
                <a:ea typeface="Courier New"/>
                <a:cs typeface="Courier New"/>
                <a:sym typeface="Courier New"/>
              </a:rPr>
              <a:t>  PRIMARY KEY (`id`)</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urier New"/>
                <a:ea typeface="Courier New"/>
                <a:cs typeface="Courier New"/>
                <a:sym typeface="Courier New"/>
              </a:rPr>
              <a:t>) ENGINE=InnoDB AUTO_INCREMENT=2 DEFAULT CHARSET=latin1 |</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urier New"/>
                <a:ea typeface="Courier New"/>
                <a:cs typeface="Courier New"/>
                <a:sym typeface="Courier New"/>
              </a:rPr>
              <a:t>+----------+-------------------------------------------------------------------------------+</a:t>
            </a:r>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urier New"/>
                <a:ea typeface="Courier New"/>
                <a:cs typeface="Courier New"/>
                <a:sym typeface="Courier New"/>
              </a:rPr>
              <a:t>1 row in set (0,02 sec)</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33"/>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822" name="Google Shape;822;p33"/>
          <p:cNvSpPr txBox="1"/>
          <p:nvPr>
            <p:ph type="title"/>
          </p:nvPr>
        </p:nvSpPr>
        <p:spPr>
          <a:xfrm>
            <a:off x="395654" y="279244"/>
            <a:ext cx="51387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1" lang="en-US" sz="1100">
                <a:solidFill>
                  <a:srgbClr val="002060"/>
                </a:solidFill>
              </a:rPr>
              <a:t>Servicio de MySQL</a:t>
            </a:r>
            <a:br>
              <a:rPr b="1" lang="en-US">
                <a:solidFill>
                  <a:srgbClr val="002060"/>
                </a:solidFill>
                <a:latin typeface="Arial"/>
                <a:ea typeface="Arial"/>
                <a:cs typeface="Arial"/>
                <a:sym typeface="Arial"/>
              </a:rPr>
            </a:br>
            <a:r>
              <a:rPr b="1" lang="en-US" sz="2400">
                <a:solidFill>
                  <a:srgbClr val="002060"/>
                </a:solidFill>
              </a:rPr>
              <a:t>Ingreso de registros</a:t>
            </a:r>
            <a:endParaRPr/>
          </a:p>
        </p:txBody>
      </p:sp>
      <p:sp>
        <p:nvSpPr>
          <p:cNvPr id="823" name="Google Shape;823;p33"/>
          <p:cNvSpPr txBox="1"/>
          <p:nvPr/>
        </p:nvSpPr>
        <p:spPr>
          <a:xfrm>
            <a:off x="395654" y="1401248"/>
            <a:ext cx="7525027" cy="2125723"/>
          </a:xfrm>
          <a:prstGeom prst="rect">
            <a:avLst/>
          </a:prstGeom>
          <a:noFill/>
          <a:ln>
            <a:noFill/>
          </a:ln>
        </p:spPr>
        <p:txBody>
          <a:bodyPr anchorCtr="0" anchor="t" bIns="68550" lIns="68550" spcFirstLastPara="1" rIns="68550" wrap="square" tIns="68550">
            <a:noAutofit/>
          </a:bodyPr>
          <a:lstStyle/>
          <a:p>
            <a:pPr indent="0" lvl="0" marL="0" marR="0" rtl="0" algn="just">
              <a:lnSpc>
                <a:spcPct val="100000"/>
              </a:lnSpc>
              <a:spcBef>
                <a:spcPts val="0"/>
              </a:spcBef>
              <a:spcAft>
                <a:spcPts val="0"/>
              </a:spcAft>
              <a:buNone/>
            </a:pPr>
            <a:r>
              <a:rPr b="0" i="0" lang="en-US" sz="1400" u="none" cap="none" strike="noStrike">
                <a:solidFill>
                  <a:srgbClr val="000000"/>
                </a:solidFill>
                <a:latin typeface="Barlow Light"/>
                <a:ea typeface="Barlow Light"/>
                <a:cs typeface="Barlow Light"/>
                <a:sym typeface="Barlow Light"/>
              </a:rPr>
              <a:t>Inserción de registros en la tabla:</a:t>
            </a:r>
            <a:endParaRPr/>
          </a:p>
          <a:p>
            <a:pPr indent="0" lvl="0" marL="0" marR="0" rtl="0" algn="just">
              <a:lnSpc>
                <a:spcPct val="100000"/>
              </a:lnSpc>
              <a:spcBef>
                <a:spcPts val="338"/>
              </a:spcBef>
              <a:spcAft>
                <a:spcPts val="0"/>
              </a:spcAft>
              <a:buNone/>
            </a:pPr>
            <a:r>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urier New"/>
                <a:ea typeface="Courier New"/>
                <a:cs typeface="Courier New"/>
                <a:sym typeface="Courier New"/>
              </a:rPr>
              <a:t>mysql&gt; insert into servidor values (null,"200.93.195.2","255.255.255.0","200.93.195.1");</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urier New"/>
                <a:ea typeface="Courier New"/>
                <a:cs typeface="Courier New"/>
                <a:sym typeface="Courier New"/>
              </a:rPr>
              <a:t>Query OK, 1 row affected (0,09 sec)</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urier New"/>
                <a:ea typeface="Courier New"/>
                <a:cs typeface="Courier New"/>
                <a:sym typeface="Courier New"/>
              </a:rPr>
              <a:t> </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urier New"/>
                <a:ea typeface="Courier New"/>
                <a:cs typeface="Courier New"/>
                <a:sym typeface="Courier New"/>
              </a:rPr>
              <a:t>mysql&gt; select * from servidor;</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urier New"/>
                <a:ea typeface="Courier New"/>
                <a:cs typeface="Courier New"/>
                <a:sym typeface="Courier New"/>
              </a:rPr>
              <a:t>+----+--------------+---------------+--------------+</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urier New"/>
                <a:ea typeface="Courier New"/>
                <a:cs typeface="Courier New"/>
                <a:sym typeface="Courier New"/>
              </a:rPr>
              <a:t>| id | ip           | netmask       | gateway      |</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urier New"/>
                <a:ea typeface="Courier New"/>
                <a:cs typeface="Courier New"/>
                <a:sym typeface="Courier New"/>
              </a:rPr>
              <a:t>+----+--------------+---------------+--------------+</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urier New"/>
                <a:ea typeface="Courier New"/>
                <a:cs typeface="Courier New"/>
                <a:sym typeface="Courier New"/>
              </a:rPr>
              <a:t>|  1 | 200.93.195.2 | 255.255.255.0 | 200.93.195.1 |</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urier New"/>
                <a:ea typeface="Courier New"/>
                <a:cs typeface="Courier New"/>
                <a:sym typeface="Courier New"/>
              </a:rPr>
              <a:t>+----+--------------+---------------+--------------+</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urier New"/>
                <a:ea typeface="Courier New"/>
                <a:cs typeface="Courier New"/>
                <a:sym typeface="Courier New"/>
              </a:rPr>
              <a:t>1 row in set (0,01 sec)</a:t>
            </a:r>
            <a:endParaRPr b="0" i="0" sz="1000" u="none" cap="none" strike="noStrike">
              <a:solidFill>
                <a:srgbClr val="000000"/>
              </a:solidFill>
              <a:latin typeface="Courier New"/>
              <a:ea typeface="Courier New"/>
              <a:cs typeface="Courier New"/>
              <a:sym typeface="Courier New"/>
            </a:endParaRPr>
          </a:p>
          <a:p>
            <a:pPr indent="-200025" lvl="0" marL="257175" marR="0" rtl="0" algn="just">
              <a:lnSpc>
                <a:spcPct val="100000"/>
              </a:lnSpc>
              <a:spcBef>
                <a:spcPts val="338"/>
              </a:spcBef>
              <a:spcAft>
                <a:spcPts val="0"/>
              </a:spcAft>
              <a:buClr>
                <a:srgbClr val="000000"/>
              </a:buClr>
              <a:buSzPts val="900"/>
              <a:buFont typeface="Noto Sans Symbols"/>
              <a:buNone/>
            </a:pPr>
            <a:r>
              <a:t/>
            </a:r>
            <a:endParaRPr b="0" i="0" sz="900" u="none" cap="none" strike="noStrike">
              <a:solidFill>
                <a:srgbClr val="222222"/>
              </a:solidFill>
              <a:latin typeface="Courier New"/>
              <a:ea typeface="Courier New"/>
              <a:cs typeface="Courier New"/>
              <a:sym typeface="Courier Ne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78"/>
          <p:cNvSpPr txBox="1"/>
          <p:nvPr>
            <p:ph type="title"/>
          </p:nvPr>
        </p:nvSpPr>
        <p:spPr>
          <a:xfrm>
            <a:off x="302150" y="65704"/>
            <a:ext cx="7617349" cy="79547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US" sz="2400">
                <a:solidFill>
                  <a:srgbClr val="362C7C"/>
                </a:solidFill>
              </a:rPr>
              <a:t>Virtualización</a:t>
            </a:r>
            <a:br>
              <a:rPr b="1" lang="en-US" sz="2400">
                <a:solidFill>
                  <a:srgbClr val="362C7C"/>
                </a:solidFill>
              </a:rPr>
            </a:br>
            <a:r>
              <a:rPr b="1" lang="en-US" sz="2400">
                <a:solidFill>
                  <a:srgbClr val="362C7C"/>
                </a:solidFill>
              </a:rPr>
              <a:t>Aplicaciones basadas en red</a:t>
            </a:r>
            <a:br>
              <a:rPr b="1" lang="en-US" sz="1800">
                <a:solidFill>
                  <a:srgbClr val="362C7C"/>
                </a:solidFill>
              </a:rPr>
            </a:br>
            <a:endParaRPr b="1" sz="2400">
              <a:solidFill>
                <a:srgbClr val="362C7C"/>
              </a:solidFill>
            </a:endParaRPr>
          </a:p>
        </p:txBody>
      </p:sp>
      <p:sp>
        <p:nvSpPr>
          <p:cNvPr id="332" name="Google Shape;332;p78"/>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333" name="Google Shape;333;p78"/>
          <p:cNvSpPr txBox="1"/>
          <p:nvPr>
            <p:ph idx="4294967295" type="body"/>
          </p:nvPr>
        </p:nvSpPr>
        <p:spPr>
          <a:xfrm>
            <a:off x="151075" y="1165975"/>
            <a:ext cx="3490500" cy="3596100"/>
          </a:xfrm>
          <a:prstGeom prst="rect">
            <a:avLst/>
          </a:prstGeom>
          <a:noFill/>
          <a:ln>
            <a:noFill/>
          </a:ln>
        </p:spPr>
        <p:txBody>
          <a:bodyPr anchorCtr="0" anchor="t" bIns="91425" lIns="91425" spcFirstLastPara="1" rIns="91425" wrap="square" tIns="91425">
            <a:noAutofit/>
          </a:bodyPr>
          <a:lstStyle/>
          <a:p>
            <a:pPr indent="-311142" lvl="0" marL="457200" rtl="0" algn="just">
              <a:lnSpc>
                <a:spcPct val="100000"/>
              </a:lnSpc>
              <a:spcBef>
                <a:spcPts val="600"/>
              </a:spcBef>
              <a:spcAft>
                <a:spcPts val="0"/>
              </a:spcAft>
              <a:buClr>
                <a:schemeClr val="dk1"/>
              </a:buClr>
              <a:buSzPts val="1300"/>
              <a:buFont typeface="Trebuchet MS"/>
              <a:buChar char="●"/>
            </a:pPr>
            <a:r>
              <a:rPr lang="en-US" sz="1000">
                <a:solidFill>
                  <a:schemeClr val="dk1"/>
                </a:solidFill>
                <a:latin typeface="Barlow Light"/>
                <a:ea typeface="Barlow Light"/>
                <a:cs typeface="Barlow Light"/>
                <a:sym typeface="Barlow Light"/>
              </a:rPr>
              <a:t>Virtualización es uno de los avances más significativos que ha contribuido a la habilitación de la computación en la nube.</a:t>
            </a:r>
            <a:endParaRPr sz="1000">
              <a:solidFill>
                <a:schemeClr val="dk1"/>
              </a:solidFill>
              <a:latin typeface="Barlow Light"/>
              <a:ea typeface="Barlow Light"/>
              <a:cs typeface="Barlow Light"/>
              <a:sym typeface="Barlow Light"/>
            </a:endParaRPr>
          </a:p>
          <a:p>
            <a:pPr indent="-311142" lvl="0" marL="457200" rtl="0" algn="just">
              <a:lnSpc>
                <a:spcPct val="100000"/>
              </a:lnSpc>
              <a:spcBef>
                <a:spcPts val="600"/>
              </a:spcBef>
              <a:spcAft>
                <a:spcPts val="0"/>
              </a:spcAft>
              <a:buClr>
                <a:schemeClr val="dk1"/>
              </a:buClr>
              <a:buSzPts val="1300"/>
              <a:buFont typeface="Trebuchet MS"/>
              <a:buChar char="●"/>
            </a:pPr>
            <a:r>
              <a:rPr lang="en-US" sz="1000">
                <a:solidFill>
                  <a:schemeClr val="dk1"/>
                </a:solidFill>
                <a:latin typeface="Barlow Light"/>
                <a:ea typeface="Barlow Light"/>
                <a:cs typeface="Barlow Light"/>
                <a:sym typeface="Barlow Light"/>
              </a:rPr>
              <a:t>Virtualización es el proceso en el que una computadora física, llamada host, ejecuta múltiples copias de un sistema operativo, donde cada copia es llamada guest  (invitado).</a:t>
            </a:r>
            <a:endParaRPr sz="1000">
              <a:solidFill>
                <a:schemeClr val="dk1"/>
              </a:solidFill>
              <a:latin typeface="Barlow Light"/>
              <a:ea typeface="Barlow Light"/>
              <a:cs typeface="Barlow Light"/>
              <a:sym typeface="Barlow Light"/>
            </a:endParaRPr>
          </a:p>
          <a:p>
            <a:pPr indent="-311142" lvl="0" marL="457200" rtl="0" algn="just">
              <a:lnSpc>
                <a:spcPct val="100000"/>
              </a:lnSpc>
              <a:spcBef>
                <a:spcPts val="600"/>
              </a:spcBef>
              <a:spcAft>
                <a:spcPts val="0"/>
              </a:spcAft>
              <a:buClr>
                <a:schemeClr val="dk1"/>
              </a:buClr>
              <a:buSzPts val="1300"/>
              <a:buFont typeface="Trebuchet MS"/>
              <a:buChar char="●"/>
            </a:pPr>
            <a:r>
              <a:rPr lang="en-US" sz="1000">
                <a:solidFill>
                  <a:schemeClr val="dk1"/>
                </a:solidFill>
                <a:latin typeface="Barlow Light"/>
                <a:ea typeface="Barlow Light"/>
                <a:cs typeface="Barlow Light"/>
                <a:sym typeface="Barlow Light"/>
              </a:rPr>
              <a:t>Cada invitado obtiene sus propios recursos virtuales y se comunica con la red por su cuenta.</a:t>
            </a:r>
            <a:endParaRPr sz="1000">
              <a:solidFill>
                <a:schemeClr val="dk1"/>
              </a:solidFill>
              <a:latin typeface="Barlow Light"/>
              <a:ea typeface="Barlow Light"/>
              <a:cs typeface="Barlow Light"/>
              <a:sym typeface="Barlow Light"/>
            </a:endParaRPr>
          </a:p>
          <a:p>
            <a:pPr indent="-311142" lvl="0" marL="457200" rtl="0" algn="just">
              <a:lnSpc>
                <a:spcPct val="100000"/>
              </a:lnSpc>
              <a:spcBef>
                <a:spcPts val="600"/>
              </a:spcBef>
              <a:spcAft>
                <a:spcPts val="0"/>
              </a:spcAft>
              <a:buClr>
                <a:schemeClr val="dk1"/>
              </a:buClr>
              <a:buSzPts val="1300"/>
              <a:buFont typeface="Trebuchet MS"/>
              <a:buChar char="●"/>
            </a:pPr>
            <a:r>
              <a:rPr lang="en-US" sz="1000">
                <a:solidFill>
                  <a:schemeClr val="dk1"/>
                </a:solidFill>
                <a:latin typeface="Barlow Light"/>
                <a:ea typeface="Barlow Light"/>
                <a:cs typeface="Barlow Light"/>
                <a:sym typeface="Barlow Light"/>
              </a:rPr>
              <a:t>El sistema host ejecuta un software llamado hypervisor que cambia los recursos entre los distintos invitados.</a:t>
            </a:r>
            <a:endParaRPr sz="1000">
              <a:solidFill>
                <a:schemeClr val="dk1"/>
              </a:solidFill>
              <a:latin typeface="Barlow Light"/>
              <a:ea typeface="Barlow Light"/>
              <a:cs typeface="Barlow Light"/>
              <a:sym typeface="Barlow Light"/>
            </a:endParaRPr>
          </a:p>
          <a:p>
            <a:pPr indent="-311142" lvl="0" marL="457200" rtl="0" algn="just">
              <a:lnSpc>
                <a:spcPct val="100000"/>
              </a:lnSpc>
              <a:spcBef>
                <a:spcPts val="600"/>
              </a:spcBef>
              <a:spcAft>
                <a:spcPts val="0"/>
              </a:spcAft>
              <a:buClr>
                <a:schemeClr val="dk1"/>
              </a:buClr>
              <a:buSzPts val="1300"/>
              <a:buFont typeface="Trebuchet MS"/>
              <a:buChar char="●"/>
            </a:pPr>
            <a:r>
              <a:rPr lang="en-US" sz="1000">
                <a:solidFill>
                  <a:schemeClr val="dk1"/>
                </a:solidFill>
                <a:latin typeface="Barlow Light"/>
                <a:ea typeface="Barlow Light"/>
                <a:cs typeface="Barlow Light"/>
                <a:sym typeface="Barlow Light"/>
              </a:rPr>
              <a:t>Con el software de compañías como VMWare y Openbox, puede tomar una CPU potente y usarla para ejecutar múltiples máquinas virtuales.</a:t>
            </a:r>
            <a:endParaRPr sz="1000">
              <a:solidFill>
                <a:schemeClr val="dk1"/>
              </a:solidFill>
              <a:latin typeface="Barlow Light"/>
              <a:ea typeface="Barlow Light"/>
              <a:cs typeface="Barlow Light"/>
              <a:sym typeface="Barlow Light"/>
            </a:endParaRPr>
          </a:p>
          <a:p>
            <a:pPr indent="-122238" lvl="4" marL="512636" rtl="0" algn="just">
              <a:lnSpc>
                <a:spcPct val="100000"/>
              </a:lnSpc>
              <a:spcBef>
                <a:spcPts val="1000"/>
              </a:spcBef>
              <a:spcAft>
                <a:spcPts val="0"/>
              </a:spcAft>
              <a:buClr>
                <a:schemeClr val="dk1"/>
              </a:buClr>
              <a:buSzPts val="1100"/>
              <a:buFont typeface="Courier New"/>
              <a:buChar char="o"/>
            </a:pPr>
            <a:r>
              <a:rPr lang="en-US" sz="1000">
                <a:solidFill>
                  <a:schemeClr val="dk1"/>
                </a:solidFill>
                <a:latin typeface="Barlow Light"/>
                <a:ea typeface="Barlow Light"/>
                <a:cs typeface="Barlow Light"/>
                <a:sym typeface="Barlow Light"/>
              </a:rPr>
              <a:t>Esto optimiza el uso de los recursos físicos y reduce drásticamente los costos con respecto a la máquina anterior, un modelo de sistema operativo.</a:t>
            </a:r>
            <a:endParaRPr sz="1000">
              <a:solidFill>
                <a:schemeClr val="dk1"/>
              </a:solidFill>
              <a:latin typeface="Barlow Light"/>
              <a:ea typeface="Barlow Light"/>
              <a:cs typeface="Barlow Light"/>
              <a:sym typeface="Barlow Light"/>
            </a:endParaRPr>
          </a:p>
          <a:p>
            <a:pPr indent="0" lvl="0" marL="0" rtl="0" algn="just">
              <a:lnSpc>
                <a:spcPct val="100000"/>
              </a:lnSpc>
              <a:spcBef>
                <a:spcPts val="0"/>
              </a:spcBef>
              <a:spcAft>
                <a:spcPts val="0"/>
              </a:spcAft>
              <a:buSzPts val="2400"/>
              <a:buNone/>
            </a:pPr>
            <a:r>
              <a:t/>
            </a:r>
            <a:endParaRPr sz="1000">
              <a:solidFill>
                <a:schemeClr val="dk1"/>
              </a:solidFill>
              <a:latin typeface="Barlow Light"/>
              <a:ea typeface="Barlow Light"/>
              <a:cs typeface="Barlow Light"/>
              <a:sym typeface="Barlow Light"/>
            </a:endParaRPr>
          </a:p>
          <a:p>
            <a:pPr indent="0" lvl="0" marL="914378" rtl="0" algn="just">
              <a:lnSpc>
                <a:spcPct val="100000"/>
              </a:lnSpc>
              <a:spcBef>
                <a:spcPts val="0"/>
              </a:spcBef>
              <a:spcAft>
                <a:spcPts val="0"/>
              </a:spcAft>
              <a:buSzPts val="2400"/>
              <a:buNone/>
            </a:pPr>
            <a:r>
              <a:t/>
            </a:r>
            <a:endParaRPr sz="1100">
              <a:solidFill>
                <a:schemeClr val="dk1"/>
              </a:solidFill>
              <a:latin typeface="Arial"/>
              <a:ea typeface="Arial"/>
              <a:cs typeface="Arial"/>
              <a:sym typeface="Arial"/>
            </a:endParaRPr>
          </a:p>
        </p:txBody>
      </p:sp>
      <p:pic>
        <p:nvPicPr>
          <p:cNvPr id="334" name="Google Shape;334;p78"/>
          <p:cNvPicPr preferRelativeResize="0"/>
          <p:nvPr/>
        </p:nvPicPr>
        <p:blipFill rotWithShape="1">
          <a:blip r:embed="rId3">
            <a:alphaModFix/>
          </a:blip>
          <a:srcRect b="0" l="0" r="0" t="0"/>
          <a:stretch/>
        </p:blipFill>
        <p:spPr>
          <a:xfrm>
            <a:off x="3781124" y="1454813"/>
            <a:ext cx="4313801" cy="253602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34"/>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829" name="Google Shape;829;p34"/>
          <p:cNvSpPr txBox="1"/>
          <p:nvPr>
            <p:ph type="title"/>
          </p:nvPr>
        </p:nvSpPr>
        <p:spPr>
          <a:xfrm>
            <a:off x="395654" y="17590"/>
            <a:ext cx="51387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1" lang="en-US" sz="1100">
                <a:solidFill>
                  <a:srgbClr val="002060"/>
                </a:solidFill>
              </a:rPr>
              <a:t>Servicio de MySQL</a:t>
            </a:r>
            <a:br>
              <a:rPr b="1" lang="en-US">
                <a:solidFill>
                  <a:srgbClr val="002060"/>
                </a:solidFill>
                <a:latin typeface="Arial"/>
                <a:ea typeface="Arial"/>
                <a:cs typeface="Arial"/>
                <a:sym typeface="Arial"/>
              </a:rPr>
            </a:br>
            <a:r>
              <a:rPr b="1" lang="en-US" sz="2400">
                <a:solidFill>
                  <a:srgbClr val="002060"/>
                </a:solidFill>
              </a:rPr>
              <a:t>Modificación de tabla</a:t>
            </a:r>
            <a:endParaRPr/>
          </a:p>
        </p:txBody>
      </p:sp>
      <p:sp>
        <p:nvSpPr>
          <p:cNvPr id="830" name="Google Shape;830;p34"/>
          <p:cNvSpPr txBox="1"/>
          <p:nvPr/>
        </p:nvSpPr>
        <p:spPr>
          <a:xfrm>
            <a:off x="395654" y="795246"/>
            <a:ext cx="7448935" cy="3553008"/>
          </a:xfrm>
          <a:prstGeom prst="rect">
            <a:avLst/>
          </a:prstGeom>
          <a:noFill/>
          <a:ln>
            <a:noFill/>
          </a:ln>
        </p:spPr>
        <p:txBody>
          <a:bodyPr anchorCtr="0" anchor="t" bIns="68550" lIns="68550" spcFirstLastPara="1" rIns="68550" wrap="square" tIns="68550">
            <a:noAutofit/>
          </a:bodyPr>
          <a:lstStyle/>
          <a:p>
            <a:pPr indent="0" lvl="0" marL="0" marR="0" rtl="0" algn="just">
              <a:lnSpc>
                <a:spcPct val="100000"/>
              </a:lnSpc>
              <a:spcBef>
                <a:spcPts val="0"/>
              </a:spcBef>
              <a:spcAft>
                <a:spcPts val="0"/>
              </a:spcAft>
              <a:buNone/>
            </a:pPr>
            <a:r>
              <a:rPr b="0" i="0" lang="en-US" sz="1400" u="none" cap="none" strike="noStrike">
                <a:solidFill>
                  <a:srgbClr val="000000"/>
                </a:solidFill>
                <a:latin typeface="Barlow Light"/>
                <a:ea typeface="Barlow Light"/>
                <a:cs typeface="Barlow Light"/>
                <a:sym typeface="Barlow Light"/>
              </a:rPr>
              <a:t>El cambio de nombre de una tabla, como cualquier otro cambio en la estructura o meta información sobre una tabla, se logra mediante el comando ALTER.</a:t>
            </a:r>
            <a:endParaRPr/>
          </a:p>
          <a:p>
            <a:pPr indent="0" lvl="0" marL="0" marR="0" rtl="0" algn="just">
              <a:lnSpc>
                <a:spcPct val="100000"/>
              </a:lnSpc>
              <a:spcBef>
                <a:spcPts val="338"/>
              </a:spcBef>
              <a:spcAft>
                <a:spcPts val="0"/>
              </a:spcAft>
              <a:buNone/>
            </a:pPr>
            <a:r>
              <a:rPr b="0" i="0" lang="en-US" sz="800" u="none" cap="none" strike="noStrike">
                <a:solidFill>
                  <a:srgbClr val="000000"/>
                </a:solidFill>
                <a:latin typeface="Arial"/>
                <a:ea typeface="Arial"/>
                <a:cs typeface="Arial"/>
                <a:sym typeface="Arial"/>
              </a:rPr>
              <a:t>	</a:t>
            </a:r>
            <a:endParaRPr/>
          </a:p>
          <a:p>
            <a:pPr indent="0" lvl="0" marL="0" marR="0" rtl="0" algn="just">
              <a:lnSpc>
                <a:spcPct val="100000"/>
              </a:lnSpc>
              <a:spcBef>
                <a:spcPts val="338"/>
              </a:spcBef>
              <a:spcAft>
                <a:spcPts val="0"/>
              </a:spcAft>
              <a:buNone/>
            </a:pPr>
            <a:r>
              <a:rPr b="0" i="0" lang="en-US" sz="800" u="none" cap="none" strike="noStrike">
                <a:solidFill>
                  <a:srgbClr val="000000"/>
                </a:solidFill>
                <a:latin typeface="Arial"/>
                <a:ea typeface="Arial"/>
                <a:cs typeface="Arial"/>
                <a:sym typeface="Arial"/>
              </a:rPr>
              <a:t>	</a:t>
            </a:r>
            <a:r>
              <a:rPr b="0" i="0" lang="en-US" sz="1000" u="none" cap="none" strike="noStrike">
                <a:solidFill>
                  <a:srgbClr val="000000"/>
                </a:solidFill>
                <a:latin typeface="Courier New"/>
                <a:ea typeface="Courier New"/>
                <a:cs typeface="Courier New"/>
                <a:sym typeface="Courier New"/>
              </a:rPr>
              <a:t>mysql&gt; </a:t>
            </a:r>
            <a:r>
              <a:rPr b="1" i="0" lang="en-US" sz="1000" u="none" cap="none" strike="noStrike">
                <a:solidFill>
                  <a:srgbClr val="000000"/>
                </a:solidFill>
                <a:latin typeface="Courier New"/>
                <a:ea typeface="Courier New"/>
                <a:cs typeface="Courier New"/>
                <a:sym typeface="Courier New"/>
              </a:rPr>
              <a:t>ALTER TABLE red RENAME network;</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Query OK, 0 rows affected (0.08 sec)</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mysql&gt; show tables;</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 Tables_in_netlinux |</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a:t>
            </a:r>
            <a:r>
              <a:rPr b="0" i="0" lang="en-US" sz="1000" u="none" cap="none" strike="noStrike">
                <a:solidFill>
                  <a:srgbClr val="000000"/>
                </a:solidFill>
                <a:highlight>
                  <a:srgbClr val="FFFF00"/>
                </a:highlight>
                <a:latin typeface="Courier New"/>
                <a:ea typeface="Courier New"/>
                <a:cs typeface="Courier New"/>
                <a:sym typeface="Courier New"/>
              </a:rPr>
              <a:t>| network            |</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 servidor           |</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2 rows in set (0.00 sec)</a:t>
            </a:r>
            <a:endParaRPr/>
          </a:p>
          <a:p>
            <a:pPr indent="0" lvl="0" marL="0" marR="0" rtl="0" algn="just">
              <a:lnSpc>
                <a:spcPct val="100000"/>
              </a:lnSpc>
              <a:spcBef>
                <a:spcPts val="338"/>
              </a:spcBef>
              <a:spcAft>
                <a:spcPts val="0"/>
              </a:spcAft>
              <a:buNone/>
            </a:pPr>
            <a:r>
              <a:t/>
            </a:r>
            <a:endParaRPr b="0" i="0" sz="1000" u="none" cap="none" strike="noStrike">
              <a:solidFill>
                <a:srgbClr val="000000"/>
              </a:solidFill>
              <a:latin typeface="Courier New"/>
              <a:ea typeface="Courier New"/>
              <a:cs typeface="Courier New"/>
              <a:sym typeface="Courier New"/>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mysql&gt; select * from network;</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 id | servidor_id | dirmac            | dirip         | mascara       | defgw        |</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  1 |           1 | 08:00:27:82:a7:2b | 200.93.195.21 | 255.255.255.0 | 200.93.195.1 |</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1 row in set (0.01 sec)</a:t>
            </a:r>
            <a:endParaRPr/>
          </a:p>
          <a:p>
            <a:pPr indent="0" lvl="0" marL="0" marR="0" rtl="0" algn="just">
              <a:lnSpc>
                <a:spcPct val="100000"/>
              </a:lnSpc>
              <a:spcBef>
                <a:spcPts val="338"/>
              </a:spcBef>
              <a:spcAft>
                <a:spcPts val="0"/>
              </a:spcAft>
              <a:buNone/>
            </a:pPr>
            <a:r>
              <a:t/>
            </a:r>
            <a:endParaRPr b="0" i="0" sz="800" u="none" cap="none" strike="noStrike">
              <a:solidFill>
                <a:srgbClr val="000000"/>
              </a:solidFill>
              <a:latin typeface="Courier New"/>
              <a:ea typeface="Courier New"/>
              <a:cs typeface="Courier New"/>
              <a:sym typeface="Courier New"/>
            </a:endParaRPr>
          </a:p>
          <a:p>
            <a:pPr indent="0" lvl="0" marL="0" marR="0" rtl="0" algn="just">
              <a:lnSpc>
                <a:spcPct val="100000"/>
              </a:lnSpc>
              <a:spcBef>
                <a:spcPts val="338"/>
              </a:spcBef>
              <a:spcAft>
                <a:spcPts val="0"/>
              </a:spcAft>
              <a:buNone/>
            </a:pPr>
            <a:r>
              <a:t/>
            </a:r>
            <a:endParaRPr b="0" i="0" sz="800" u="none" cap="none" strike="noStrike">
              <a:solidFill>
                <a:srgbClr val="000000"/>
              </a:solidFill>
              <a:latin typeface="Courier New"/>
              <a:ea typeface="Courier New"/>
              <a:cs typeface="Courier New"/>
              <a:sym typeface="Courier New"/>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35"/>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836" name="Google Shape;836;p35"/>
          <p:cNvSpPr txBox="1"/>
          <p:nvPr>
            <p:ph type="title"/>
          </p:nvPr>
        </p:nvSpPr>
        <p:spPr>
          <a:xfrm>
            <a:off x="457200" y="246183"/>
            <a:ext cx="7042638" cy="773723"/>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b="1" lang="en-US" sz="1100">
                <a:solidFill>
                  <a:srgbClr val="002060"/>
                </a:solidFill>
              </a:rPr>
              <a:t>Servicio de MySQL</a:t>
            </a:r>
            <a:br>
              <a:rPr b="1" lang="en-US">
                <a:solidFill>
                  <a:srgbClr val="002060"/>
                </a:solidFill>
                <a:latin typeface="Arial"/>
                <a:ea typeface="Arial"/>
                <a:cs typeface="Arial"/>
                <a:sym typeface="Arial"/>
              </a:rPr>
            </a:br>
            <a:r>
              <a:rPr b="1" lang="en-US" sz="2400">
                <a:solidFill>
                  <a:srgbClr val="002060"/>
                </a:solidFill>
              </a:rPr>
              <a:t>Modificando el tipo de datos de una columna</a:t>
            </a:r>
            <a:endParaRPr/>
          </a:p>
        </p:txBody>
      </p:sp>
      <p:sp>
        <p:nvSpPr>
          <p:cNvPr id="837" name="Google Shape;837;p35"/>
          <p:cNvSpPr txBox="1"/>
          <p:nvPr/>
        </p:nvSpPr>
        <p:spPr>
          <a:xfrm>
            <a:off x="457200" y="1045269"/>
            <a:ext cx="7327557" cy="3719236"/>
          </a:xfrm>
          <a:prstGeom prst="rect">
            <a:avLst/>
          </a:prstGeom>
          <a:noFill/>
          <a:ln>
            <a:noFill/>
          </a:ln>
        </p:spPr>
        <p:txBody>
          <a:bodyPr anchorCtr="0" anchor="t" bIns="68550" lIns="68550" spcFirstLastPara="1" rIns="68550" wrap="square" tIns="68550">
            <a:noAutofit/>
          </a:bodyPr>
          <a:lstStyle/>
          <a:p>
            <a:pPr indent="0" lvl="0" marL="0" marR="0" rtl="0" algn="just">
              <a:lnSpc>
                <a:spcPct val="100000"/>
              </a:lnSpc>
              <a:spcBef>
                <a:spcPts val="0"/>
              </a:spcBef>
              <a:spcAft>
                <a:spcPts val="0"/>
              </a:spcAft>
              <a:buNone/>
            </a:pPr>
            <a:r>
              <a:rPr b="0" i="0" lang="en-US" sz="1400" u="none" cap="none" strike="noStrike">
                <a:solidFill>
                  <a:srgbClr val="000000"/>
                </a:solidFill>
                <a:latin typeface="Barlow Light"/>
                <a:ea typeface="Barlow Light"/>
                <a:cs typeface="Barlow Light"/>
                <a:sym typeface="Barlow Light"/>
              </a:rPr>
              <a:t>El cambio del tipo de datos de una columna también utiliza el comando ALTER, esta vez junto con la palabra clave MODIFY.</a:t>
            </a:r>
            <a:endParaRPr/>
          </a:p>
          <a:p>
            <a:pPr indent="0" lvl="0" marL="0" marR="0" rtl="0" algn="just">
              <a:lnSpc>
                <a:spcPct val="100000"/>
              </a:lnSpc>
              <a:spcBef>
                <a:spcPts val="338"/>
              </a:spcBef>
              <a:spcAft>
                <a:spcPts val="0"/>
              </a:spcAft>
              <a:buNone/>
            </a:pPr>
            <a:r>
              <a:rPr b="0" i="0" lang="en-US" sz="800" u="none" cap="none" strike="noStrike">
                <a:solidFill>
                  <a:srgbClr val="000000"/>
                </a:solidFill>
                <a:latin typeface="Arial"/>
                <a:ea typeface="Arial"/>
                <a:cs typeface="Arial"/>
                <a:sym typeface="Arial"/>
              </a:rPr>
              <a:t>	</a:t>
            </a:r>
            <a:endParaRPr/>
          </a:p>
          <a:p>
            <a:pPr indent="0" lvl="0" marL="0" marR="0" rtl="0" algn="just">
              <a:lnSpc>
                <a:spcPct val="100000"/>
              </a:lnSpc>
              <a:spcBef>
                <a:spcPts val="338"/>
              </a:spcBef>
              <a:spcAft>
                <a:spcPts val="0"/>
              </a:spcAft>
              <a:buNone/>
            </a:pPr>
            <a:r>
              <a:rPr b="0" i="0" lang="en-US" sz="800" u="none" cap="none" strike="noStrike">
                <a:solidFill>
                  <a:srgbClr val="000000"/>
                </a:solidFill>
                <a:latin typeface="Arial"/>
                <a:ea typeface="Arial"/>
                <a:cs typeface="Arial"/>
                <a:sym typeface="Arial"/>
              </a:rPr>
              <a:t>	</a:t>
            </a:r>
            <a:r>
              <a:rPr b="0" i="0" lang="en-US" sz="1000" u="none" cap="none" strike="noStrike">
                <a:solidFill>
                  <a:srgbClr val="000000"/>
                </a:solidFill>
                <a:latin typeface="Courier New"/>
                <a:ea typeface="Courier New"/>
                <a:cs typeface="Courier New"/>
                <a:sym typeface="Courier New"/>
              </a:rPr>
              <a:t>mysql&gt; </a:t>
            </a:r>
            <a:r>
              <a:rPr b="1" i="0" lang="en-US" sz="1000" u="none" cap="none" strike="noStrike">
                <a:solidFill>
                  <a:srgbClr val="000000"/>
                </a:solidFill>
                <a:latin typeface="Courier New"/>
                <a:ea typeface="Courier New"/>
                <a:cs typeface="Courier New"/>
                <a:sym typeface="Courier New"/>
              </a:rPr>
              <a:t>ALTER TABLE network MODIFY dirip varchar(30);</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Query OK, 1 row affected (0.16 sec)</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Records: 1  Duplicates: 0  Warnings: 0</a:t>
            </a:r>
            <a:endParaRPr/>
          </a:p>
          <a:p>
            <a:pPr indent="0" lvl="0" marL="0" marR="0" rtl="0" algn="just">
              <a:lnSpc>
                <a:spcPct val="100000"/>
              </a:lnSpc>
              <a:spcBef>
                <a:spcPts val="338"/>
              </a:spcBef>
              <a:spcAft>
                <a:spcPts val="0"/>
              </a:spcAft>
              <a:buNone/>
            </a:pPr>
            <a:r>
              <a:t/>
            </a:r>
            <a:endParaRPr b="0" i="0" sz="1000" u="none" cap="none" strike="noStrike">
              <a:solidFill>
                <a:srgbClr val="000000"/>
              </a:solidFill>
              <a:latin typeface="Courier New"/>
              <a:ea typeface="Courier New"/>
              <a:cs typeface="Courier New"/>
              <a:sym typeface="Courier New"/>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mysql&gt; describe network;</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 Field       | Type        | Null | Key | Default | Extra          |</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	</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 id          | int(11)     | NO   | PRI | NULL    | auto_increment |</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 servidor_id | int(11)     | NO   | MUL | NULL    |                |</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 dirmac      | varchar(30) | YES  |     | NULL    |                |</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a:t>
            </a:r>
            <a:r>
              <a:rPr b="1" i="0" lang="en-US" sz="1000" u="none" cap="none" strike="noStrike">
                <a:solidFill>
                  <a:srgbClr val="000000"/>
                </a:solidFill>
                <a:highlight>
                  <a:srgbClr val="FFFF00"/>
                </a:highlight>
                <a:latin typeface="Courier New"/>
                <a:ea typeface="Courier New"/>
                <a:cs typeface="Courier New"/>
                <a:sym typeface="Courier New"/>
              </a:rPr>
              <a:t>| dirip       | varchar(30) | YES  |     | NULL    |                |</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 mascara     | varchar(16) | NO   |     | NULL    |                |</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 defgw       | varchar(16) | NO   |     | NULL    |                |</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a:t>
            </a:r>
            <a:endParaRPr b="0" i="0" sz="1000" u="none" cap="none" strike="noStrike">
              <a:solidFill>
                <a:srgbClr val="000000"/>
              </a:solidFill>
              <a:latin typeface="Courier New"/>
              <a:ea typeface="Courier New"/>
              <a:cs typeface="Courier New"/>
              <a:sym typeface="Courier New"/>
            </a:endParaRPr>
          </a:p>
          <a:p>
            <a:pPr indent="0" lvl="0" marL="0" marR="0" rtl="0" algn="just">
              <a:lnSpc>
                <a:spcPct val="100000"/>
              </a:lnSpc>
              <a:spcBef>
                <a:spcPts val="338"/>
              </a:spcBef>
              <a:spcAft>
                <a:spcPts val="0"/>
              </a:spcAft>
              <a:buNone/>
            </a:pPr>
            <a:r>
              <a:t/>
            </a:r>
            <a:endParaRPr b="0" i="0" sz="800" u="none" cap="none" strike="noStrike">
              <a:solidFill>
                <a:srgbClr val="000000"/>
              </a:solidFill>
              <a:latin typeface="Courier New"/>
              <a:ea typeface="Courier New"/>
              <a:cs typeface="Courier New"/>
              <a:sym typeface="Courier New"/>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36"/>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843" name="Google Shape;843;p36"/>
          <p:cNvSpPr txBox="1"/>
          <p:nvPr>
            <p:ph type="title"/>
          </p:nvPr>
        </p:nvSpPr>
        <p:spPr>
          <a:xfrm>
            <a:off x="334107" y="123759"/>
            <a:ext cx="5138700" cy="670325"/>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b="1" lang="en-US" sz="1100">
                <a:solidFill>
                  <a:srgbClr val="002060"/>
                </a:solidFill>
              </a:rPr>
              <a:t>Servicio de MySQL</a:t>
            </a:r>
            <a:br>
              <a:rPr b="1" lang="en-US">
                <a:solidFill>
                  <a:srgbClr val="002060"/>
                </a:solidFill>
                <a:latin typeface="Arial"/>
                <a:ea typeface="Arial"/>
                <a:cs typeface="Arial"/>
                <a:sym typeface="Arial"/>
              </a:rPr>
            </a:br>
            <a:r>
              <a:rPr b="1" lang="en-US" sz="2400">
                <a:solidFill>
                  <a:srgbClr val="002060"/>
                </a:solidFill>
              </a:rPr>
              <a:t>Agregando una nueva columna</a:t>
            </a:r>
            <a:endParaRPr/>
          </a:p>
        </p:txBody>
      </p:sp>
      <p:sp>
        <p:nvSpPr>
          <p:cNvPr id="844" name="Google Shape;844;p36"/>
          <p:cNvSpPr txBox="1"/>
          <p:nvPr/>
        </p:nvSpPr>
        <p:spPr>
          <a:xfrm>
            <a:off x="334107" y="790160"/>
            <a:ext cx="7524789" cy="4169423"/>
          </a:xfrm>
          <a:prstGeom prst="rect">
            <a:avLst/>
          </a:prstGeom>
          <a:noFill/>
          <a:ln>
            <a:noFill/>
          </a:ln>
        </p:spPr>
        <p:txBody>
          <a:bodyPr anchorCtr="0" anchor="t" bIns="68550" lIns="68550" spcFirstLastPara="1" rIns="68550" wrap="square" tIns="68550">
            <a:noAutofit/>
          </a:bodyPr>
          <a:lstStyle/>
          <a:p>
            <a:pPr indent="0" lvl="0" marL="0" marR="0" rtl="0" algn="just">
              <a:lnSpc>
                <a:spcPct val="100000"/>
              </a:lnSpc>
              <a:spcBef>
                <a:spcPts val="0"/>
              </a:spcBef>
              <a:spcAft>
                <a:spcPts val="0"/>
              </a:spcAft>
              <a:buNone/>
            </a:pPr>
            <a:r>
              <a:rPr b="0" i="0" lang="en-US" sz="1400" u="none" cap="none" strike="noStrike">
                <a:solidFill>
                  <a:srgbClr val="000000"/>
                </a:solidFill>
                <a:latin typeface="Barlow Light"/>
                <a:ea typeface="Barlow Light"/>
                <a:cs typeface="Barlow Light"/>
                <a:sym typeface="Barlow Light"/>
              </a:rPr>
              <a:t>Supongamos que ha creado una tabla y la ha llenado con muchos datos, solo para descubrir que necesita una columna adicional. No es para preocuparse. A continuación, se muestra cómo agregar la nueva columna:</a:t>
            </a:r>
            <a:endParaRPr/>
          </a:p>
          <a:p>
            <a:pPr indent="0" lvl="0" marL="0" marR="0" rtl="0" algn="just">
              <a:lnSpc>
                <a:spcPct val="100000"/>
              </a:lnSpc>
              <a:spcBef>
                <a:spcPts val="338"/>
              </a:spcBef>
              <a:spcAft>
                <a:spcPts val="0"/>
              </a:spcAft>
              <a:buNone/>
            </a:pPr>
            <a:r>
              <a:rPr b="0" i="0" lang="en-US" sz="900" u="none" cap="none" strike="noStrike">
                <a:solidFill>
                  <a:srgbClr val="000000"/>
                </a:solidFill>
                <a:latin typeface="Courier New"/>
                <a:ea typeface="Courier New"/>
                <a:cs typeface="Courier New"/>
                <a:sym typeface="Courier New"/>
              </a:rPr>
              <a:t>	</a:t>
            </a:r>
            <a:endParaRPr/>
          </a:p>
          <a:p>
            <a:pPr indent="0" lvl="0" marL="0" marR="0" rtl="0" algn="just">
              <a:lnSpc>
                <a:spcPct val="100000"/>
              </a:lnSpc>
              <a:spcBef>
                <a:spcPts val="338"/>
              </a:spcBef>
              <a:spcAft>
                <a:spcPts val="0"/>
              </a:spcAft>
              <a:buNone/>
            </a:pPr>
            <a:r>
              <a:rPr b="0" i="0" lang="en-US" sz="900" u="none" cap="none" strike="noStrike">
                <a:solidFill>
                  <a:srgbClr val="000000"/>
                </a:solidFill>
                <a:latin typeface="Courier New"/>
                <a:ea typeface="Courier New"/>
                <a:cs typeface="Courier New"/>
                <a:sym typeface="Courier New"/>
              </a:rPr>
              <a:t>	</a:t>
            </a:r>
            <a:r>
              <a:rPr b="0" i="0" lang="en-US" sz="1000" u="none" cap="none" strike="noStrike">
                <a:solidFill>
                  <a:srgbClr val="000000"/>
                </a:solidFill>
                <a:latin typeface="Courier New"/>
                <a:ea typeface="Courier New"/>
                <a:cs typeface="Courier New"/>
                <a:sym typeface="Courier New"/>
              </a:rPr>
              <a:t>mysql&gt; </a:t>
            </a:r>
            <a:r>
              <a:rPr b="1" i="0" lang="en-US" sz="1000" u="none" cap="none" strike="noStrike">
                <a:solidFill>
                  <a:srgbClr val="000000"/>
                </a:solidFill>
                <a:latin typeface="Courier New"/>
                <a:ea typeface="Courier New"/>
                <a:cs typeface="Courier New"/>
                <a:sym typeface="Courier New"/>
              </a:rPr>
              <a:t>ALTER TABLE network ADD dired VARCHAR(30);</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Query OK, 0 rows affected (0.12 sec)</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Records: 0  Duplicates: 0  Warnings: 0</a:t>
            </a:r>
            <a:endParaRPr/>
          </a:p>
          <a:p>
            <a:pPr indent="0" lvl="0" marL="0" marR="0" rtl="0" algn="just">
              <a:lnSpc>
                <a:spcPct val="100000"/>
              </a:lnSpc>
              <a:spcBef>
                <a:spcPts val="338"/>
              </a:spcBef>
              <a:spcAft>
                <a:spcPts val="0"/>
              </a:spcAft>
              <a:buNone/>
            </a:pPr>
            <a:r>
              <a:t/>
            </a:r>
            <a:endParaRPr b="0" i="0" sz="1000" u="none" cap="none" strike="noStrike">
              <a:solidFill>
                <a:srgbClr val="000000"/>
              </a:solidFill>
              <a:latin typeface="Courier New"/>
              <a:ea typeface="Courier New"/>
              <a:cs typeface="Courier New"/>
              <a:sym typeface="Courier New"/>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mysql&gt; describe network;</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 Field       | Type        | Null | Key | Default | Extra          |</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 id          | int(11)     | NO   | PRI | NULL    | auto_increment |</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 servidor_id | int(11)     | NO   | MUL | NULL    |                |</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 dirmac      | varchar(30) | YES  |     | NULL    |                |</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 dirip       | varchar(30) | YES  |     | NULL    |                |</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 mascara     | varchar(16) | NO   |     | NULL    |                |</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 defgw       | varchar(16) | NO   |     | NULL    |                |</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a:t>
            </a:r>
            <a:r>
              <a:rPr b="1" i="0" lang="en-US" sz="1000" u="none" cap="none" strike="noStrike">
                <a:solidFill>
                  <a:srgbClr val="000000"/>
                </a:solidFill>
                <a:highlight>
                  <a:srgbClr val="FFFF00"/>
                </a:highlight>
                <a:latin typeface="Courier New"/>
                <a:ea typeface="Courier New"/>
                <a:cs typeface="Courier New"/>
                <a:sym typeface="Courier New"/>
              </a:rPr>
              <a:t>| dired       | varchar(30) | YES  |     | NULL    |                |</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7 rows in set (0.00 sec)</a:t>
            </a:r>
            <a:endParaRPr/>
          </a:p>
          <a:p>
            <a:pPr indent="0" lvl="0" marL="0" marR="0" rtl="0" algn="just">
              <a:lnSpc>
                <a:spcPct val="100000"/>
              </a:lnSpc>
              <a:spcBef>
                <a:spcPts val="338"/>
              </a:spcBef>
              <a:spcAft>
                <a:spcPts val="0"/>
              </a:spcAft>
              <a:buNone/>
            </a:pPr>
            <a:r>
              <a:t/>
            </a:r>
            <a:endParaRPr b="0" i="0" sz="900" u="none" cap="none" strike="noStrike">
              <a:solidFill>
                <a:srgbClr val="000000"/>
              </a:solidFill>
              <a:latin typeface="Courier New"/>
              <a:ea typeface="Courier New"/>
              <a:cs typeface="Courier New"/>
              <a:sym typeface="Courier New"/>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37"/>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850" name="Google Shape;850;p37"/>
          <p:cNvSpPr txBox="1"/>
          <p:nvPr>
            <p:ph type="title"/>
          </p:nvPr>
        </p:nvSpPr>
        <p:spPr>
          <a:xfrm>
            <a:off x="422030" y="217698"/>
            <a:ext cx="5138701"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1" lang="en-US" sz="1100">
                <a:solidFill>
                  <a:srgbClr val="002060"/>
                </a:solidFill>
              </a:rPr>
              <a:t>Servicio de MySQL</a:t>
            </a:r>
            <a:br>
              <a:rPr b="1" lang="en-US">
                <a:solidFill>
                  <a:srgbClr val="002060"/>
                </a:solidFill>
                <a:latin typeface="Arial"/>
                <a:ea typeface="Arial"/>
                <a:cs typeface="Arial"/>
                <a:sym typeface="Arial"/>
              </a:rPr>
            </a:br>
            <a:r>
              <a:rPr b="1" lang="en-US" sz="2400">
                <a:solidFill>
                  <a:srgbClr val="002060"/>
                </a:solidFill>
              </a:rPr>
              <a:t>Eliminando una columna</a:t>
            </a:r>
            <a:endParaRPr/>
          </a:p>
        </p:txBody>
      </p:sp>
      <p:sp>
        <p:nvSpPr>
          <p:cNvPr id="851" name="Google Shape;851;p37"/>
          <p:cNvSpPr txBox="1"/>
          <p:nvPr/>
        </p:nvSpPr>
        <p:spPr>
          <a:xfrm>
            <a:off x="520884" y="1046661"/>
            <a:ext cx="7375083" cy="3879141"/>
          </a:xfrm>
          <a:prstGeom prst="rect">
            <a:avLst/>
          </a:prstGeom>
          <a:noFill/>
          <a:ln>
            <a:noFill/>
          </a:ln>
        </p:spPr>
        <p:txBody>
          <a:bodyPr anchorCtr="0" anchor="t" bIns="68550" lIns="68550" spcFirstLastPara="1" rIns="68550" wrap="square" tIns="68550">
            <a:noAutofit/>
          </a:bodyPr>
          <a:lstStyle/>
          <a:p>
            <a:pPr indent="0" lvl="0" marL="0" marR="0" rtl="0" algn="just">
              <a:lnSpc>
                <a:spcPct val="100000"/>
              </a:lnSpc>
              <a:spcBef>
                <a:spcPts val="0"/>
              </a:spcBef>
              <a:spcAft>
                <a:spcPts val="0"/>
              </a:spcAft>
              <a:buNone/>
            </a:pPr>
            <a:r>
              <a:rPr b="0" i="0" lang="en-US" sz="1400" u="none" cap="none" strike="noStrike">
                <a:solidFill>
                  <a:srgbClr val="000000"/>
                </a:solidFill>
                <a:latin typeface="Barlow Light"/>
                <a:ea typeface="Barlow Light"/>
                <a:cs typeface="Barlow Light"/>
                <a:sym typeface="Barlow Light"/>
              </a:rPr>
              <a:t>Para eliminar una columna use la palabra clave DROP:</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mysql&gt; </a:t>
            </a:r>
            <a:r>
              <a:rPr b="1" i="0" lang="en-US" sz="1000" u="none" cap="none" strike="noStrike">
                <a:solidFill>
                  <a:srgbClr val="000000"/>
                </a:solidFill>
                <a:latin typeface="Courier New"/>
                <a:ea typeface="Courier New"/>
                <a:cs typeface="Courier New"/>
                <a:sym typeface="Courier New"/>
              </a:rPr>
              <a:t>ALTER TABLE network DROP dired;</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Query OK, 0 rows affected (0.14 sec)</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Records: 0  Duplicates: 0  Warnings: 0</a:t>
            </a:r>
            <a:endParaRPr/>
          </a:p>
          <a:p>
            <a:pPr indent="0" lvl="0" marL="0" marR="0" rtl="0" algn="just">
              <a:lnSpc>
                <a:spcPct val="100000"/>
              </a:lnSpc>
              <a:spcBef>
                <a:spcPts val="338"/>
              </a:spcBef>
              <a:spcAft>
                <a:spcPts val="0"/>
              </a:spcAft>
              <a:buNone/>
            </a:pPr>
            <a:r>
              <a:t/>
            </a:r>
            <a:endParaRPr b="0" i="0" sz="1000" u="none" cap="none" strike="noStrike">
              <a:solidFill>
                <a:srgbClr val="000000"/>
              </a:solidFill>
              <a:latin typeface="Courier New"/>
              <a:ea typeface="Courier New"/>
              <a:cs typeface="Courier New"/>
              <a:sym typeface="Courier New"/>
            </a:endParaRPr>
          </a:p>
          <a:p>
            <a:pPr indent="0" lvl="2"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mysql&gt; describe network;</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 Field       | Type        | Null | Key | Default | Extra          |</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 id          | int(11)     | NO   | PRI | NULL    | auto_increment |</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 servidor_id | int(11)     | NO   | MUL | NULL    |                |</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 dirmac      | varchar(30) | YES  |     | NULL    |                |</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 dirip       | varchar(30) | YES  |     | NULL    |                |</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 mascara     | varchar(16) | NO   |     | NULL    |                |</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 defgw       | varchar(16) | NO   |     | NULL    |                |</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7 rows in set (0.00 sec)</a:t>
            </a:r>
            <a:endParaRPr/>
          </a:p>
          <a:p>
            <a:pPr indent="0" lvl="0" marL="0" marR="0" rtl="0" algn="just">
              <a:lnSpc>
                <a:spcPct val="100000"/>
              </a:lnSpc>
              <a:spcBef>
                <a:spcPts val="338"/>
              </a:spcBef>
              <a:spcAft>
                <a:spcPts val="0"/>
              </a:spcAft>
              <a:buNone/>
            </a:pPr>
            <a:r>
              <a:t/>
            </a:r>
            <a:endParaRPr b="0" i="0" sz="1000" u="none" cap="none" strike="noStrike">
              <a:solidFill>
                <a:srgbClr val="000000"/>
              </a:solidFill>
              <a:latin typeface="Courier New"/>
              <a:ea typeface="Courier New"/>
              <a:cs typeface="Courier New"/>
              <a:sym typeface="Courier New"/>
            </a:endParaRPr>
          </a:p>
          <a:p>
            <a:pPr indent="0" lvl="0" marL="0" marR="0" rtl="0" algn="just">
              <a:lnSpc>
                <a:spcPct val="100000"/>
              </a:lnSpc>
              <a:spcBef>
                <a:spcPts val="338"/>
              </a:spcBef>
              <a:spcAft>
                <a:spcPts val="0"/>
              </a:spcAft>
              <a:buNone/>
            </a:pPr>
            <a:r>
              <a:t/>
            </a:r>
            <a:endParaRPr b="0" i="0" sz="1000" u="none" cap="none" strike="noStrike">
              <a:solidFill>
                <a:srgbClr val="000000"/>
              </a:solidFill>
              <a:latin typeface="Courier New"/>
              <a:ea typeface="Courier New"/>
              <a:cs typeface="Courier New"/>
              <a:sym typeface="Courier New"/>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38"/>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857" name="Google Shape;857;p38"/>
          <p:cNvSpPr txBox="1"/>
          <p:nvPr>
            <p:ph type="title"/>
          </p:nvPr>
        </p:nvSpPr>
        <p:spPr>
          <a:xfrm>
            <a:off x="386861" y="191321"/>
            <a:ext cx="5138700" cy="714287"/>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b="1" lang="en-US" sz="1100">
                <a:solidFill>
                  <a:srgbClr val="002060"/>
                </a:solidFill>
              </a:rPr>
              <a:t>Servicio de MySQL</a:t>
            </a:r>
            <a:br>
              <a:rPr b="1" lang="en-US">
                <a:solidFill>
                  <a:srgbClr val="002060"/>
                </a:solidFill>
                <a:latin typeface="Arial"/>
                <a:ea typeface="Arial"/>
                <a:cs typeface="Arial"/>
                <a:sym typeface="Arial"/>
              </a:rPr>
            </a:br>
            <a:r>
              <a:rPr b="1" lang="en-US" sz="2400">
                <a:solidFill>
                  <a:srgbClr val="002060"/>
                </a:solidFill>
              </a:rPr>
              <a:t>Modificando un registro</a:t>
            </a:r>
            <a:endParaRPr/>
          </a:p>
        </p:txBody>
      </p:sp>
      <p:sp>
        <p:nvSpPr>
          <p:cNvPr id="858" name="Google Shape;858;p38"/>
          <p:cNvSpPr txBox="1"/>
          <p:nvPr/>
        </p:nvSpPr>
        <p:spPr>
          <a:xfrm>
            <a:off x="386860" y="1204223"/>
            <a:ext cx="7546177" cy="2997074"/>
          </a:xfrm>
          <a:prstGeom prst="rect">
            <a:avLst/>
          </a:prstGeom>
          <a:noFill/>
          <a:ln>
            <a:noFill/>
          </a:ln>
        </p:spPr>
        <p:txBody>
          <a:bodyPr anchorCtr="0" anchor="t" bIns="68550" lIns="68550" spcFirstLastPara="1" rIns="68550" wrap="square" tIns="68550">
            <a:noAutofit/>
          </a:bodyPr>
          <a:lstStyle/>
          <a:p>
            <a:pPr indent="-285750" lvl="0" marL="285750" marR="0" rtl="0" algn="just">
              <a:lnSpc>
                <a:spcPct val="100000"/>
              </a:lnSpc>
              <a:spcBef>
                <a:spcPts val="0"/>
              </a:spcBef>
              <a:spcAft>
                <a:spcPts val="0"/>
              </a:spcAft>
              <a:buClr>
                <a:srgbClr val="000000"/>
              </a:buClr>
              <a:buSzPts val="2400"/>
              <a:buFont typeface="Noto Sans Symbols"/>
              <a:buChar char="▪"/>
            </a:pPr>
            <a:r>
              <a:rPr b="0" i="0" lang="en-US" sz="1400" u="none" cap="none" strike="noStrike">
                <a:solidFill>
                  <a:srgbClr val="000000"/>
                </a:solidFill>
                <a:latin typeface="Barlow Light"/>
                <a:ea typeface="Barlow Light"/>
                <a:cs typeface="Barlow Light"/>
                <a:sym typeface="Barlow Light"/>
              </a:rPr>
              <a:t>Esta construcción le permite actualizar el contenido de un campo. Si desea cambiar el contenido de uno o más campos, primero debe delimitar solo el campo o los campos que se van a modificar, de la misma manera que usa el comando SELECT.</a:t>
            </a:r>
            <a:endParaRPr/>
          </a:p>
          <a:p>
            <a:pPr indent="0" lvl="0" marL="0" marR="0" rtl="0" algn="just">
              <a:lnSpc>
                <a:spcPct val="100000"/>
              </a:lnSpc>
              <a:spcBef>
                <a:spcPts val="338"/>
              </a:spcBef>
              <a:spcAft>
                <a:spcPts val="0"/>
              </a:spcAft>
              <a:buNone/>
            </a:pPr>
            <a:r>
              <a:t/>
            </a:r>
            <a:endParaRPr b="0" i="0" sz="1000" u="none" cap="none" strike="noStrike">
              <a:solidFill>
                <a:srgbClr val="000000"/>
              </a:solidFill>
              <a:latin typeface="Courier New"/>
              <a:ea typeface="Courier New"/>
              <a:cs typeface="Courier New"/>
              <a:sym typeface="Courier New"/>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mysql&gt; </a:t>
            </a:r>
            <a:r>
              <a:rPr b="1" i="0" lang="en-US" sz="1000" u="none" cap="none" strike="noStrike">
                <a:solidFill>
                  <a:srgbClr val="000000"/>
                </a:solidFill>
                <a:latin typeface="Courier New"/>
                <a:ea typeface="Courier New"/>
                <a:cs typeface="Courier New"/>
                <a:sym typeface="Courier New"/>
              </a:rPr>
              <a:t>UPDATE network SET dirip='200.93.195.18' WHERE id='1’;</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Query OK, 1 row affected (0.06 sec)</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Rows matched: 1  Changed: 1  Warnings: 0</a:t>
            </a:r>
            <a:endParaRPr/>
          </a:p>
          <a:p>
            <a:pPr indent="0" lvl="0" marL="0" marR="0" rtl="0" algn="just">
              <a:lnSpc>
                <a:spcPct val="100000"/>
              </a:lnSpc>
              <a:spcBef>
                <a:spcPts val="338"/>
              </a:spcBef>
              <a:spcAft>
                <a:spcPts val="0"/>
              </a:spcAft>
              <a:buNone/>
            </a:pPr>
            <a:r>
              <a:t/>
            </a:r>
            <a:endParaRPr b="0" i="0" sz="1000" u="none" cap="none" strike="noStrike">
              <a:solidFill>
                <a:srgbClr val="000000"/>
              </a:solidFill>
              <a:latin typeface="Courier New"/>
              <a:ea typeface="Courier New"/>
              <a:cs typeface="Courier New"/>
              <a:sym typeface="Courier New"/>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mysql&gt; select * from network;</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 id | servidor_id | dirmac            | dirip         | mascara       | defgw        |</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  1 |           1 | 08:00:27:82:a7:2b | </a:t>
            </a:r>
            <a:r>
              <a:rPr b="1" i="0" lang="en-US" sz="1000" u="none" cap="none" strike="noStrike">
                <a:solidFill>
                  <a:srgbClr val="000000"/>
                </a:solidFill>
                <a:highlight>
                  <a:srgbClr val="FFFF00"/>
                </a:highlight>
                <a:latin typeface="Courier New"/>
                <a:ea typeface="Courier New"/>
                <a:cs typeface="Courier New"/>
                <a:sym typeface="Courier New"/>
              </a:rPr>
              <a:t>200.93.195.18</a:t>
            </a:r>
            <a:r>
              <a:rPr b="0" i="0" lang="en-US" sz="1000" u="none" cap="none" strike="noStrike">
                <a:solidFill>
                  <a:srgbClr val="000000"/>
                </a:solidFill>
                <a:latin typeface="Courier New"/>
                <a:ea typeface="Courier New"/>
                <a:cs typeface="Courier New"/>
                <a:sym typeface="Courier New"/>
              </a:rPr>
              <a:t> | 255.255.255.0 | 200.93.195.1 |</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1 row in set (0.00 sec)</a:t>
            </a:r>
            <a:endParaRPr b="0" i="0" sz="1000" u="none" cap="none" strike="noStrike">
              <a:solidFill>
                <a:srgbClr val="000000"/>
              </a:solidFill>
              <a:latin typeface="Courier New"/>
              <a:ea typeface="Courier New"/>
              <a:cs typeface="Courier New"/>
              <a:sym typeface="Courier New"/>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39"/>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864" name="Google Shape;864;p39"/>
          <p:cNvSpPr txBox="1"/>
          <p:nvPr>
            <p:ph type="title"/>
          </p:nvPr>
        </p:nvSpPr>
        <p:spPr>
          <a:xfrm>
            <a:off x="416929" y="270778"/>
            <a:ext cx="5138700" cy="757922"/>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1" lang="en-US" sz="1100">
                <a:solidFill>
                  <a:srgbClr val="002060"/>
                </a:solidFill>
              </a:rPr>
              <a:t>Servicio de MySQL</a:t>
            </a:r>
            <a:br>
              <a:rPr b="1" lang="en-US">
                <a:solidFill>
                  <a:srgbClr val="002060"/>
                </a:solidFill>
                <a:latin typeface="Arial"/>
                <a:ea typeface="Arial"/>
                <a:cs typeface="Arial"/>
                <a:sym typeface="Arial"/>
              </a:rPr>
            </a:br>
            <a:r>
              <a:rPr b="1" lang="en-US" sz="2400">
                <a:solidFill>
                  <a:srgbClr val="002060"/>
                </a:solidFill>
              </a:rPr>
              <a:t>Eliminando un registro</a:t>
            </a:r>
            <a:endParaRPr/>
          </a:p>
        </p:txBody>
      </p:sp>
      <p:sp>
        <p:nvSpPr>
          <p:cNvPr id="865" name="Google Shape;865;p39"/>
          <p:cNvSpPr txBox="1"/>
          <p:nvPr/>
        </p:nvSpPr>
        <p:spPr>
          <a:xfrm>
            <a:off x="416928" y="1226198"/>
            <a:ext cx="7392541" cy="2406688"/>
          </a:xfrm>
          <a:prstGeom prst="rect">
            <a:avLst/>
          </a:prstGeom>
          <a:noFill/>
          <a:ln>
            <a:noFill/>
          </a:ln>
        </p:spPr>
        <p:txBody>
          <a:bodyPr anchorCtr="0" anchor="t" bIns="68550" lIns="68550" spcFirstLastPara="1" rIns="68550" wrap="square" tIns="68550">
            <a:noAutofit/>
          </a:bodyPr>
          <a:lstStyle/>
          <a:p>
            <a:pPr indent="0" lvl="0" marL="0" marR="0" rtl="0" algn="just">
              <a:lnSpc>
                <a:spcPct val="100000"/>
              </a:lnSpc>
              <a:spcBef>
                <a:spcPts val="0"/>
              </a:spcBef>
              <a:spcAft>
                <a:spcPts val="0"/>
              </a:spcAft>
              <a:buNone/>
            </a:pPr>
            <a:r>
              <a:rPr b="0" i="0" lang="en-US" sz="1400" u="none" cap="none" strike="noStrike">
                <a:solidFill>
                  <a:srgbClr val="000000"/>
                </a:solidFill>
                <a:latin typeface="Barlow Light"/>
                <a:ea typeface="Barlow Light"/>
                <a:cs typeface="Barlow Light"/>
                <a:sym typeface="Barlow Light"/>
              </a:rPr>
              <a:t>Cuando necesite eliminar una fila de una tabla, use el comando DELETE.</a:t>
            </a:r>
            <a:endParaRPr/>
          </a:p>
          <a:p>
            <a:pPr indent="0" lvl="0" marL="0" marR="0" rtl="0" algn="just">
              <a:lnSpc>
                <a:spcPct val="100000"/>
              </a:lnSpc>
              <a:spcBef>
                <a:spcPts val="338"/>
              </a:spcBef>
              <a:spcAft>
                <a:spcPts val="0"/>
              </a:spcAft>
              <a:buNone/>
            </a:pPr>
            <a:r>
              <a:t/>
            </a:r>
            <a:endParaRPr b="0" i="0" sz="900" u="none" cap="none" strike="noStrike">
              <a:solidFill>
                <a:srgbClr val="000000"/>
              </a:solidFill>
              <a:latin typeface="Courier New"/>
              <a:ea typeface="Courier New"/>
              <a:cs typeface="Courier New"/>
              <a:sym typeface="Courier New"/>
            </a:endParaRPr>
          </a:p>
          <a:p>
            <a:pPr indent="0" lvl="0" marL="0" marR="0" rtl="0" algn="just">
              <a:lnSpc>
                <a:spcPct val="100000"/>
              </a:lnSpc>
              <a:spcBef>
                <a:spcPts val="338"/>
              </a:spcBef>
              <a:spcAft>
                <a:spcPts val="0"/>
              </a:spcAft>
              <a:buNone/>
            </a:pPr>
            <a:r>
              <a:rPr b="0" i="0" lang="en-US" sz="900" u="none" cap="none" strike="noStrike">
                <a:solidFill>
                  <a:srgbClr val="000000"/>
                </a:solidFill>
                <a:latin typeface="Courier New"/>
                <a:ea typeface="Courier New"/>
                <a:cs typeface="Courier New"/>
                <a:sym typeface="Courier New"/>
              </a:rPr>
              <a:t>	</a:t>
            </a:r>
            <a:r>
              <a:rPr b="0" i="0" lang="en-US" sz="1000" u="none" cap="none" strike="noStrike">
                <a:solidFill>
                  <a:srgbClr val="000000"/>
                </a:solidFill>
                <a:latin typeface="Courier New"/>
                <a:ea typeface="Courier New"/>
                <a:cs typeface="Courier New"/>
                <a:sym typeface="Courier New"/>
              </a:rPr>
              <a:t>mysql&gt; </a:t>
            </a:r>
            <a:r>
              <a:rPr b="1" i="0" lang="en-US" sz="1000" u="none" cap="none" strike="noStrike">
                <a:solidFill>
                  <a:srgbClr val="000000"/>
                </a:solidFill>
                <a:latin typeface="Courier New"/>
                <a:ea typeface="Courier New"/>
                <a:cs typeface="Courier New"/>
                <a:sym typeface="Courier New"/>
              </a:rPr>
              <a:t>DELETE FROM network WHERE id=1;</a:t>
            </a:r>
            <a:endParaRPr/>
          </a:p>
          <a:p>
            <a:pPr indent="0" lvl="0" marL="0" marR="0" rtl="0" algn="just">
              <a:lnSpc>
                <a:spcPct val="100000"/>
              </a:lnSpc>
              <a:spcBef>
                <a:spcPts val="338"/>
              </a:spcBef>
              <a:spcAft>
                <a:spcPts val="0"/>
              </a:spcAft>
              <a:buNone/>
            </a:pPr>
            <a:r>
              <a:t/>
            </a:r>
            <a:endParaRPr b="0" i="0" sz="1000" u="none" cap="none" strike="noStrike">
              <a:solidFill>
                <a:srgbClr val="000000"/>
              </a:solidFill>
              <a:latin typeface="Courier New"/>
              <a:ea typeface="Courier New"/>
              <a:cs typeface="Courier New"/>
              <a:sym typeface="Courier New"/>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mysql&gt; select * from network;</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 id | servidor_id | dirmac            | dirip         | mascara       | defgw        |</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a:t>
            </a:r>
            <a:r>
              <a:rPr b="0" i="0" lang="en-US" sz="1000" u="none" cap="none" strike="sngStrike">
                <a:solidFill>
                  <a:srgbClr val="000000"/>
                </a:solidFill>
                <a:highlight>
                  <a:srgbClr val="FF0000"/>
                </a:highlight>
                <a:latin typeface="Courier New"/>
                <a:ea typeface="Courier New"/>
                <a:cs typeface="Courier New"/>
                <a:sym typeface="Courier New"/>
              </a:rPr>
              <a:t>|  1 |           1 | 08:00:27:82:a7:2b | </a:t>
            </a:r>
            <a:r>
              <a:rPr b="1" i="0" lang="en-US" sz="1000" u="none" cap="none" strike="sngStrike">
                <a:solidFill>
                  <a:srgbClr val="000000"/>
                </a:solidFill>
                <a:highlight>
                  <a:srgbClr val="FF0000"/>
                </a:highlight>
                <a:latin typeface="Courier New"/>
                <a:ea typeface="Courier New"/>
                <a:cs typeface="Courier New"/>
                <a:sym typeface="Courier New"/>
              </a:rPr>
              <a:t>200.93.195.18</a:t>
            </a:r>
            <a:r>
              <a:rPr b="0" i="0" lang="en-US" sz="1000" u="none" cap="none" strike="sngStrike">
                <a:solidFill>
                  <a:srgbClr val="000000"/>
                </a:solidFill>
                <a:highlight>
                  <a:srgbClr val="FF0000"/>
                </a:highlight>
                <a:latin typeface="Courier New"/>
                <a:ea typeface="Courier New"/>
                <a:cs typeface="Courier New"/>
                <a:sym typeface="Courier New"/>
              </a:rPr>
              <a:t> | 255.255.255.0 | 200.93.195.1 |</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1 row in set (0.00 sec)</a:t>
            </a:r>
            <a:endParaRPr b="0" i="0" sz="1000" u="none" cap="none" strike="noStrike">
              <a:solidFill>
                <a:srgbClr val="000000"/>
              </a:solidFill>
              <a:latin typeface="Courier New"/>
              <a:ea typeface="Courier New"/>
              <a:cs typeface="Courier New"/>
              <a:sym typeface="Courier New"/>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40"/>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871" name="Google Shape;871;p40"/>
          <p:cNvSpPr txBox="1"/>
          <p:nvPr>
            <p:ph type="title"/>
          </p:nvPr>
        </p:nvSpPr>
        <p:spPr>
          <a:xfrm>
            <a:off x="439614" y="208906"/>
            <a:ext cx="6893169" cy="740663"/>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1" lang="en-US" sz="1100">
                <a:solidFill>
                  <a:srgbClr val="002060"/>
                </a:solidFill>
              </a:rPr>
              <a:t>Servicio de MySQL</a:t>
            </a:r>
            <a:br>
              <a:rPr b="1" lang="en-US">
                <a:solidFill>
                  <a:srgbClr val="002060"/>
                </a:solidFill>
                <a:latin typeface="Arial"/>
                <a:ea typeface="Arial"/>
                <a:cs typeface="Arial"/>
                <a:sym typeface="Arial"/>
              </a:rPr>
            </a:br>
            <a:r>
              <a:rPr b="1" lang="en-US" sz="2400">
                <a:solidFill>
                  <a:srgbClr val="002060"/>
                </a:solidFill>
              </a:rPr>
              <a:t>Query using the WHERE, LIKE keywords</a:t>
            </a:r>
            <a:endParaRPr b="1" sz="2400">
              <a:solidFill>
                <a:srgbClr val="002060"/>
              </a:solidFill>
            </a:endParaRPr>
          </a:p>
        </p:txBody>
      </p:sp>
      <p:sp>
        <p:nvSpPr>
          <p:cNvPr id="872" name="Google Shape;872;p40"/>
          <p:cNvSpPr txBox="1"/>
          <p:nvPr/>
        </p:nvSpPr>
        <p:spPr>
          <a:xfrm>
            <a:off x="439614" y="1225043"/>
            <a:ext cx="7385540" cy="3226641"/>
          </a:xfrm>
          <a:prstGeom prst="rect">
            <a:avLst/>
          </a:prstGeom>
          <a:noFill/>
          <a:ln>
            <a:noFill/>
          </a:ln>
        </p:spPr>
        <p:txBody>
          <a:bodyPr anchorCtr="0" anchor="t" bIns="68550" lIns="68550" spcFirstLastPara="1" rIns="68550" wrap="square" tIns="68550">
            <a:noAutofit/>
          </a:bodyPr>
          <a:lstStyle/>
          <a:p>
            <a:pPr indent="0" lvl="0" marL="0" marR="0" rtl="0" algn="just">
              <a:lnSpc>
                <a:spcPct val="100000"/>
              </a:lnSpc>
              <a:spcBef>
                <a:spcPts val="0"/>
              </a:spcBef>
              <a:spcAft>
                <a:spcPts val="0"/>
              </a:spcAft>
              <a:buNone/>
            </a:pPr>
            <a:r>
              <a:rPr b="0" i="0" lang="en-US" sz="1400" u="none" cap="none" strike="noStrike">
                <a:solidFill>
                  <a:srgbClr val="000000"/>
                </a:solidFill>
                <a:latin typeface="Barlow Light"/>
                <a:ea typeface="Barlow Light"/>
                <a:cs typeface="Barlow Light"/>
                <a:sym typeface="Barlow Light"/>
              </a:rPr>
              <a:t>La palabra clave </a:t>
            </a:r>
            <a:r>
              <a:rPr b="1" i="0" lang="en-US" sz="1400" u="none" cap="none" strike="noStrike">
                <a:solidFill>
                  <a:srgbClr val="000000"/>
                </a:solidFill>
                <a:latin typeface="Barlow Light"/>
                <a:ea typeface="Barlow Light"/>
                <a:cs typeface="Barlow Light"/>
                <a:sym typeface="Barlow Light"/>
              </a:rPr>
              <a:t>WHERE</a:t>
            </a:r>
            <a:r>
              <a:rPr b="0" i="0" lang="en-US" sz="1400" u="none" cap="none" strike="noStrike">
                <a:solidFill>
                  <a:srgbClr val="000000"/>
                </a:solidFill>
                <a:latin typeface="Barlow Light"/>
                <a:ea typeface="Barlow Light"/>
                <a:cs typeface="Barlow Light"/>
                <a:sym typeface="Barlow Light"/>
              </a:rPr>
              <a:t> le permite restringir las consultas al devolver solo aquellas en las que cierta expresión es verdadera. También puede hacer una coincidencia de patrones para sus búsquedas usando el calificador </a:t>
            </a:r>
            <a:r>
              <a:rPr b="1" i="0" lang="en-US" sz="1400" u="none" cap="none" strike="noStrike">
                <a:solidFill>
                  <a:srgbClr val="000000"/>
                </a:solidFill>
                <a:latin typeface="Barlow Light"/>
                <a:ea typeface="Barlow Light"/>
                <a:cs typeface="Barlow Light"/>
                <a:sym typeface="Barlow Light"/>
              </a:rPr>
              <a:t>LIKE</a:t>
            </a:r>
            <a:r>
              <a:rPr b="0" i="0" lang="en-US" sz="1400" u="none" cap="none" strike="noStrike">
                <a:solidFill>
                  <a:srgbClr val="000000"/>
                </a:solidFill>
                <a:latin typeface="Barlow Light"/>
                <a:ea typeface="Barlow Light"/>
                <a:cs typeface="Barlow Light"/>
                <a:sym typeface="Barlow Light"/>
              </a:rPr>
              <a:t>, que permite búsquedas en partes de cadenas. Este calificador se debe usar con un carácter % antes o después de algún texto. Cuando se coloca antes de una palabra clave,% significa cualquier carácter.</a:t>
            </a:r>
            <a:endParaRPr/>
          </a:p>
          <a:p>
            <a:pPr indent="0" lvl="0" marL="0" marR="0" rtl="0" algn="just">
              <a:lnSpc>
                <a:spcPct val="100000"/>
              </a:lnSpc>
              <a:spcBef>
                <a:spcPts val="338"/>
              </a:spcBef>
              <a:spcAft>
                <a:spcPts val="0"/>
              </a:spcAft>
              <a:buNone/>
            </a:pPr>
            <a:r>
              <a:t/>
            </a:r>
            <a:endParaRPr b="0" i="0" sz="900" u="none" cap="none" strike="noStrike">
              <a:solidFill>
                <a:srgbClr val="000000"/>
              </a:solidFill>
              <a:latin typeface="Arial"/>
              <a:ea typeface="Arial"/>
              <a:cs typeface="Arial"/>
              <a:sym typeface="Arial"/>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Arial"/>
                <a:ea typeface="Arial"/>
                <a:cs typeface="Arial"/>
                <a:sym typeface="Arial"/>
              </a:rPr>
              <a:t>	</a:t>
            </a:r>
            <a:r>
              <a:rPr b="0" i="0" lang="en-US" sz="1000" u="none" cap="none" strike="noStrike">
                <a:solidFill>
                  <a:srgbClr val="000000"/>
                </a:solidFill>
                <a:latin typeface="Courier New"/>
                <a:ea typeface="Courier New"/>
                <a:cs typeface="Courier New"/>
                <a:sym typeface="Courier New"/>
              </a:rPr>
              <a:t>mysql&gt; </a:t>
            </a:r>
            <a:r>
              <a:rPr b="1" i="0" lang="en-US" sz="1000" u="none" cap="none" strike="noStrike">
                <a:solidFill>
                  <a:srgbClr val="000000"/>
                </a:solidFill>
                <a:latin typeface="Courier New"/>
                <a:ea typeface="Courier New"/>
                <a:cs typeface="Courier New"/>
                <a:sym typeface="Courier New"/>
              </a:rPr>
              <a:t>select dirip from network where dirip LIKE "200.%";</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 dirip         |</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 200.93.195.18 |</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1 row in set (0.00 sec)</a:t>
            </a:r>
            <a:endParaRPr/>
          </a:p>
          <a:p>
            <a:pPr indent="0" lvl="0" marL="0" marR="0" rtl="0" algn="just">
              <a:lnSpc>
                <a:spcPct val="100000"/>
              </a:lnSpc>
              <a:spcBef>
                <a:spcPts val="338"/>
              </a:spcBef>
              <a:spcAft>
                <a:spcPts val="0"/>
              </a:spcAft>
              <a:buNone/>
            </a:pPr>
            <a:r>
              <a:rPr b="0" i="0" lang="en-US" sz="900" u="none" cap="none" strike="noStrike">
                <a:solidFill>
                  <a:srgbClr val="000000"/>
                </a:solidFill>
                <a:latin typeface="Courier New"/>
                <a:ea typeface="Courier New"/>
                <a:cs typeface="Courier New"/>
                <a:sym typeface="Courier New"/>
              </a:rPr>
              <a:t>	</a:t>
            </a:r>
            <a:endParaRPr/>
          </a:p>
          <a:p>
            <a:pPr indent="0" lvl="0" marL="0" marR="0" rtl="0" algn="just">
              <a:lnSpc>
                <a:spcPct val="100000"/>
              </a:lnSpc>
              <a:spcBef>
                <a:spcPts val="338"/>
              </a:spcBef>
              <a:spcAft>
                <a:spcPts val="0"/>
              </a:spcAft>
              <a:buNone/>
            </a:pPr>
            <a:r>
              <a:rPr b="0" i="0" lang="en-US" sz="900" u="none" cap="none" strike="noStrike">
                <a:solidFill>
                  <a:srgbClr val="000000"/>
                </a:solidFill>
                <a:latin typeface="Courier New"/>
                <a:ea typeface="Courier New"/>
                <a:cs typeface="Courier New"/>
                <a:sym typeface="Courier New"/>
              </a:rPr>
              <a:t>	</a:t>
            </a:r>
            <a:endParaRPr b="0" i="0" sz="900" u="none" cap="none" strike="noStrike">
              <a:solidFill>
                <a:srgbClr val="000000"/>
              </a:solidFill>
              <a:latin typeface="Courier New"/>
              <a:ea typeface="Courier New"/>
              <a:cs typeface="Courier New"/>
              <a:sym typeface="Courier New"/>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41"/>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878" name="Google Shape;878;p41"/>
          <p:cNvSpPr txBox="1"/>
          <p:nvPr>
            <p:ph type="title"/>
          </p:nvPr>
        </p:nvSpPr>
        <p:spPr>
          <a:xfrm>
            <a:off x="422032" y="235284"/>
            <a:ext cx="5138700" cy="68863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b="1" lang="en-US" sz="1100">
                <a:solidFill>
                  <a:srgbClr val="002060"/>
                </a:solidFill>
              </a:rPr>
              <a:t>Servicio de MySQL</a:t>
            </a:r>
            <a:br>
              <a:rPr b="1" lang="en-US">
                <a:solidFill>
                  <a:srgbClr val="002060"/>
                </a:solidFill>
                <a:latin typeface="Arial"/>
                <a:ea typeface="Arial"/>
                <a:cs typeface="Arial"/>
                <a:sym typeface="Arial"/>
              </a:rPr>
            </a:br>
            <a:r>
              <a:rPr b="1" lang="en-US" sz="2400">
                <a:solidFill>
                  <a:srgbClr val="002060"/>
                </a:solidFill>
              </a:rPr>
              <a:t>Query using JOIN</a:t>
            </a:r>
            <a:endParaRPr b="1" sz="2400">
              <a:solidFill>
                <a:srgbClr val="002060"/>
              </a:solidFill>
            </a:endParaRPr>
          </a:p>
        </p:txBody>
      </p:sp>
      <p:sp>
        <p:nvSpPr>
          <p:cNvPr id="879" name="Google Shape;879;p41"/>
          <p:cNvSpPr txBox="1"/>
          <p:nvPr/>
        </p:nvSpPr>
        <p:spPr>
          <a:xfrm>
            <a:off x="422031" y="1311714"/>
            <a:ext cx="7386464" cy="3127939"/>
          </a:xfrm>
          <a:prstGeom prst="rect">
            <a:avLst/>
          </a:prstGeom>
          <a:noFill/>
          <a:ln>
            <a:noFill/>
          </a:ln>
        </p:spPr>
        <p:txBody>
          <a:bodyPr anchorCtr="0" anchor="t" bIns="68550" lIns="68550" spcFirstLastPara="1" rIns="68550" wrap="square" tIns="68550">
            <a:noAutofit/>
          </a:bodyPr>
          <a:lstStyle/>
          <a:p>
            <a:pPr indent="0" lvl="0" marL="0" marR="0" rtl="0" algn="just">
              <a:lnSpc>
                <a:spcPct val="100000"/>
              </a:lnSpc>
              <a:spcBef>
                <a:spcPts val="0"/>
              </a:spcBef>
              <a:spcAft>
                <a:spcPts val="0"/>
              </a:spcAft>
              <a:buNone/>
            </a:pPr>
            <a:r>
              <a:rPr b="0" i="0" lang="en-US" sz="1400" u="none" cap="none" strike="noStrike">
                <a:solidFill>
                  <a:srgbClr val="000000"/>
                </a:solidFill>
                <a:latin typeface="Barlow Light"/>
                <a:ea typeface="Barlow Light"/>
                <a:cs typeface="Barlow Light"/>
                <a:sym typeface="Barlow Light"/>
              </a:rPr>
              <a:t>Si desea especificar la columna en la que unir dos tablas, utilice el comando JOIN… ON:</a:t>
            </a:r>
            <a:endParaRPr/>
          </a:p>
          <a:p>
            <a:pPr indent="0" lvl="0" marL="0" marR="0" rtl="0" algn="just">
              <a:lnSpc>
                <a:spcPct val="100000"/>
              </a:lnSpc>
              <a:spcBef>
                <a:spcPts val="338"/>
              </a:spcBef>
              <a:spcAft>
                <a:spcPts val="0"/>
              </a:spcAft>
              <a:buNone/>
            </a:pPr>
            <a:r>
              <a:t/>
            </a:r>
            <a:endParaRPr b="0" i="0" sz="800" u="none" cap="none" strike="noStrike">
              <a:solidFill>
                <a:srgbClr val="000000"/>
              </a:solidFill>
              <a:latin typeface="Arial"/>
              <a:ea typeface="Arial"/>
              <a:cs typeface="Arial"/>
              <a:sym typeface="Arial"/>
            </a:endParaRPr>
          </a:p>
          <a:p>
            <a:pPr indent="0" lvl="0" marL="0" marR="0" rtl="0" algn="just">
              <a:lnSpc>
                <a:spcPct val="100000"/>
              </a:lnSpc>
              <a:spcBef>
                <a:spcPts val="338"/>
              </a:spcBef>
              <a:spcAft>
                <a:spcPts val="0"/>
              </a:spcAft>
              <a:buNone/>
            </a:pPr>
            <a:r>
              <a:t/>
            </a:r>
            <a:endParaRPr b="0" i="0" sz="800" u="none" cap="none" strike="noStrike">
              <a:solidFill>
                <a:srgbClr val="000000"/>
              </a:solidFill>
              <a:latin typeface="Arial"/>
              <a:ea typeface="Arial"/>
              <a:cs typeface="Arial"/>
              <a:sym typeface="Arial"/>
            </a:endParaRPr>
          </a:p>
          <a:p>
            <a:pPr indent="0" lvl="0" marL="0" marR="0" rtl="0" algn="just">
              <a:lnSpc>
                <a:spcPct val="100000"/>
              </a:lnSpc>
              <a:spcBef>
                <a:spcPts val="338"/>
              </a:spcBef>
              <a:spcAft>
                <a:spcPts val="0"/>
              </a:spcAft>
              <a:buNone/>
            </a:pPr>
            <a:r>
              <a:rPr b="0" i="0" lang="en-US" sz="800" u="none" cap="none" strike="noStrike">
                <a:solidFill>
                  <a:srgbClr val="000000"/>
                </a:solidFill>
                <a:latin typeface="Arial"/>
                <a:ea typeface="Arial"/>
                <a:cs typeface="Arial"/>
                <a:sym typeface="Arial"/>
              </a:rPr>
              <a:t>	</a:t>
            </a:r>
            <a:r>
              <a:rPr b="0" i="0" lang="en-US" sz="900" u="none" cap="none" strike="noStrike">
                <a:solidFill>
                  <a:srgbClr val="000000"/>
                </a:solidFill>
                <a:latin typeface="Courier New"/>
                <a:ea typeface="Courier New"/>
                <a:cs typeface="Courier New"/>
                <a:sym typeface="Courier New"/>
              </a:rPr>
              <a:t>mysql&gt; </a:t>
            </a:r>
            <a:r>
              <a:rPr b="1" i="0" lang="en-US" sz="900" u="none" cap="none" strike="noStrike">
                <a:solidFill>
                  <a:srgbClr val="000000"/>
                </a:solidFill>
                <a:latin typeface="Courier New"/>
                <a:ea typeface="Courier New"/>
                <a:cs typeface="Courier New"/>
                <a:sym typeface="Courier New"/>
              </a:rPr>
              <a:t>select nombresrv,dirip FROM servidor JOIN network WHERE servidor.id=network.servidor_id;</a:t>
            </a:r>
            <a:endParaRPr/>
          </a:p>
          <a:p>
            <a:pPr indent="0" lvl="0" marL="0" marR="0" rtl="0" algn="just">
              <a:lnSpc>
                <a:spcPct val="100000"/>
              </a:lnSpc>
              <a:spcBef>
                <a:spcPts val="338"/>
              </a:spcBef>
              <a:spcAft>
                <a:spcPts val="0"/>
              </a:spcAft>
              <a:buNone/>
            </a:pPr>
            <a:r>
              <a:t/>
            </a:r>
            <a:endParaRPr b="1" i="0" sz="900" u="none" cap="none" strike="noStrike">
              <a:solidFill>
                <a:srgbClr val="000000"/>
              </a:solidFill>
              <a:latin typeface="Courier New"/>
              <a:ea typeface="Courier New"/>
              <a:cs typeface="Courier New"/>
              <a:sym typeface="Courier New"/>
            </a:endParaRPr>
          </a:p>
          <a:p>
            <a:pPr indent="0" lvl="0" marL="0" marR="0" rtl="0" algn="just">
              <a:lnSpc>
                <a:spcPct val="100000"/>
              </a:lnSpc>
              <a:spcBef>
                <a:spcPts val="338"/>
              </a:spcBef>
              <a:spcAft>
                <a:spcPts val="0"/>
              </a:spcAft>
              <a:buNone/>
            </a:pPr>
            <a:r>
              <a:rPr b="0" i="0" lang="en-US" sz="900" u="none" cap="none" strike="noStrike">
                <a:solidFill>
                  <a:srgbClr val="000000"/>
                </a:solidFill>
                <a:latin typeface="Courier New"/>
                <a:ea typeface="Courier New"/>
                <a:cs typeface="Courier New"/>
                <a:sym typeface="Courier New"/>
              </a:rPr>
              <a:t>	mysql&gt; </a:t>
            </a:r>
            <a:r>
              <a:rPr b="1" i="0" lang="en-US" sz="900" u="none" cap="none" strike="noStrike">
                <a:solidFill>
                  <a:srgbClr val="000000"/>
                </a:solidFill>
                <a:latin typeface="Courier New"/>
                <a:ea typeface="Courier New"/>
                <a:cs typeface="Courier New"/>
                <a:sym typeface="Courier New"/>
              </a:rPr>
              <a:t>select nombresrv,dirip FROM servidor JOIN network ON servidor.id=network.servidor_id;</a:t>
            </a:r>
            <a:endParaRPr/>
          </a:p>
          <a:p>
            <a:pPr indent="0" lvl="0" marL="0" marR="0" rtl="0" algn="just">
              <a:lnSpc>
                <a:spcPct val="100000"/>
              </a:lnSpc>
              <a:spcBef>
                <a:spcPts val="338"/>
              </a:spcBef>
              <a:spcAft>
                <a:spcPts val="0"/>
              </a:spcAft>
              <a:buNone/>
            </a:pPr>
            <a:r>
              <a:t/>
            </a:r>
            <a:endParaRPr b="1" i="0" sz="1000" u="none" cap="none" strike="noStrike">
              <a:solidFill>
                <a:srgbClr val="000000"/>
              </a:solidFill>
              <a:latin typeface="Courier New"/>
              <a:ea typeface="Courier New"/>
              <a:cs typeface="Courier New"/>
              <a:sym typeface="Courier New"/>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 nombresrv | dirip         |</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 srv_dns1  | 200.93.195.18 |</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1 row in set (0.00 sec)</a:t>
            </a:r>
            <a:endParaRPr b="0" i="0" sz="1000" u="none" cap="none" strike="noStrike">
              <a:solidFill>
                <a:srgbClr val="000000"/>
              </a:solidFill>
              <a:latin typeface="Courier New"/>
              <a:ea typeface="Courier New"/>
              <a:cs typeface="Courier New"/>
              <a:sym typeface="Courier New"/>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a:t>
            </a:r>
            <a:endParaRPr/>
          </a:p>
          <a:p>
            <a:pPr indent="0" lvl="0" marL="0" marR="0" rtl="0" algn="just">
              <a:lnSpc>
                <a:spcPct val="100000"/>
              </a:lnSpc>
              <a:spcBef>
                <a:spcPts val="338"/>
              </a:spcBef>
              <a:spcAft>
                <a:spcPts val="0"/>
              </a:spcAft>
              <a:buNone/>
            </a:pPr>
            <a:r>
              <a:rPr b="0" i="0" lang="en-US" sz="1000" u="none" cap="none" strike="noStrike">
                <a:solidFill>
                  <a:srgbClr val="000000"/>
                </a:solidFill>
                <a:latin typeface="Courier New"/>
                <a:ea typeface="Courier New"/>
                <a:cs typeface="Courier New"/>
                <a:sym typeface="Courier New"/>
              </a:rPr>
              <a:t>	</a:t>
            </a:r>
            <a:endParaRPr b="0" i="0" sz="1000" u="none" cap="none" strike="noStrike">
              <a:solidFill>
                <a:srgbClr val="000000"/>
              </a:solidFill>
              <a:latin typeface="Courier New"/>
              <a:ea typeface="Courier New"/>
              <a:cs typeface="Courier New"/>
              <a:sym typeface="Courier New"/>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42"/>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885" name="Google Shape;885;p42"/>
          <p:cNvSpPr txBox="1"/>
          <p:nvPr>
            <p:ph type="title"/>
          </p:nvPr>
        </p:nvSpPr>
        <p:spPr>
          <a:xfrm>
            <a:off x="457199" y="222561"/>
            <a:ext cx="7104185" cy="964401"/>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b="1" lang="en-US" sz="1100">
                <a:solidFill>
                  <a:srgbClr val="002060"/>
                </a:solidFill>
              </a:rPr>
              <a:t>Servicio de MySQL</a:t>
            </a:r>
            <a:br>
              <a:rPr b="1" lang="en-US">
                <a:solidFill>
                  <a:srgbClr val="002060"/>
                </a:solidFill>
                <a:latin typeface="Arial"/>
                <a:ea typeface="Arial"/>
                <a:cs typeface="Arial"/>
                <a:sym typeface="Arial"/>
              </a:rPr>
            </a:br>
            <a:r>
              <a:rPr b="1" lang="en-US" sz="2400">
                <a:solidFill>
                  <a:srgbClr val="002060"/>
                </a:solidFill>
              </a:rPr>
              <a:t>Respaldo y restauración de los datos</a:t>
            </a:r>
            <a:endParaRPr/>
          </a:p>
        </p:txBody>
      </p:sp>
      <p:sp>
        <p:nvSpPr>
          <p:cNvPr id="886" name="Google Shape;886;p42"/>
          <p:cNvSpPr txBox="1"/>
          <p:nvPr/>
        </p:nvSpPr>
        <p:spPr>
          <a:xfrm>
            <a:off x="525878" y="1186962"/>
            <a:ext cx="7343237" cy="1221814"/>
          </a:xfrm>
          <a:prstGeom prst="rect">
            <a:avLst/>
          </a:prstGeom>
          <a:noFill/>
          <a:ln>
            <a:noFill/>
          </a:ln>
        </p:spPr>
        <p:txBody>
          <a:bodyPr anchorCtr="0" anchor="t" bIns="68550" lIns="68550" spcFirstLastPara="1" rIns="68550" wrap="square" tIns="68550">
            <a:noAutofit/>
          </a:bodyPr>
          <a:lstStyle/>
          <a:p>
            <a:pPr indent="0" lvl="0" marL="0" marR="0" rtl="0" algn="just">
              <a:lnSpc>
                <a:spcPct val="100000"/>
              </a:lnSpc>
              <a:spcBef>
                <a:spcPts val="0"/>
              </a:spcBef>
              <a:spcAft>
                <a:spcPts val="0"/>
              </a:spcAft>
              <a:buNone/>
            </a:pPr>
            <a:r>
              <a:rPr b="0" i="0" lang="en-US" sz="1400" u="none" cap="none" strike="noStrike">
                <a:solidFill>
                  <a:srgbClr val="000000"/>
                </a:solidFill>
                <a:latin typeface="Barlow Light"/>
                <a:ea typeface="Barlow Light"/>
                <a:cs typeface="Barlow Light"/>
                <a:sym typeface="Barlow Light"/>
              </a:rPr>
              <a:t>Con </a:t>
            </a:r>
            <a:r>
              <a:rPr b="1" i="0" lang="en-US" sz="1400" u="none" cap="none" strike="noStrike">
                <a:solidFill>
                  <a:srgbClr val="000000"/>
                </a:solidFill>
                <a:latin typeface="Barlow Light"/>
                <a:ea typeface="Barlow Light"/>
                <a:cs typeface="Barlow Light"/>
                <a:sym typeface="Barlow Light"/>
              </a:rPr>
              <a:t>mysqldump</a:t>
            </a:r>
            <a:r>
              <a:rPr b="0" i="0" lang="en-US" sz="1400" u="none" cap="none" strike="noStrike">
                <a:solidFill>
                  <a:srgbClr val="000000"/>
                </a:solidFill>
                <a:latin typeface="Barlow Light"/>
                <a:ea typeface="Barlow Light"/>
                <a:cs typeface="Barlow Light"/>
                <a:sym typeface="Barlow Light"/>
              </a:rPr>
              <a:t>, puede volcar una base de datos o una colección de bases de datos en uno o más archivos que contengan todas las instrucciones necesarias para volver a crear todas sus tablas y repoblarlas con sus datos. También puede generar archivos en CSV (valores separados por comas) y otros formatos de texto delimitados, o incluso en formato XML. Su principal inconveniente es que debe asegurarse de que nadie escriba sobre una tabla mientras la respalda.</a:t>
            </a:r>
            <a:endParaRPr/>
          </a:p>
          <a:p>
            <a:pPr indent="0" lvl="0" marL="0" marR="0" rtl="0" algn="just">
              <a:lnSpc>
                <a:spcPct val="100000"/>
              </a:lnSpc>
              <a:spcBef>
                <a:spcPts val="338"/>
              </a:spcBef>
              <a:spcAft>
                <a:spcPts val="0"/>
              </a:spcAft>
              <a:buNone/>
            </a:pPr>
            <a:r>
              <a:rPr b="0" i="0" lang="en-US" sz="1400" u="none" cap="none" strike="noStrike">
                <a:solidFill>
                  <a:srgbClr val="000000"/>
                </a:solidFill>
                <a:latin typeface="Barlow Light"/>
                <a:ea typeface="Barlow Light"/>
                <a:cs typeface="Barlow Light"/>
                <a:sym typeface="Barlow Light"/>
              </a:rPr>
              <a:t>Hay varias formas de hacerlo, pero lo más fácil es bajar el servicio de MySQL antes de mysqldump y reiniciar el servidor una vez que mysqldump termine.</a:t>
            </a:r>
            <a:endParaRPr b="0" i="0" sz="1400" u="none" cap="none" strike="noStrike">
              <a:solidFill>
                <a:srgbClr val="000000"/>
              </a:solidFill>
              <a:latin typeface="Barlow Light"/>
              <a:ea typeface="Barlow Light"/>
              <a:cs typeface="Barlow Light"/>
              <a:sym typeface="Barlow Light"/>
            </a:endParaRPr>
          </a:p>
        </p:txBody>
      </p:sp>
      <p:sp>
        <p:nvSpPr>
          <p:cNvPr id="887" name="Google Shape;887;p42"/>
          <p:cNvSpPr/>
          <p:nvPr/>
        </p:nvSpPr>
        <p:spPr>
          <a:xfrm>
            <a:off x="1366236" y="3373177"/>
            <a:ext cx="5901299" cy="8617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Courier New"/>
                <a:ea typeface="Courier New"/>
                <a:cs typeface="Courier New"/>
                <a:sym typeface="Courier New"/>
              </a:rPr>
              <a:t>[root@localhost admin]# </a:t>
            </a:r>
            <a:r>
              <a:rPr b="1" i="0" lang="en-US" sz="1000" u="none" cap="none" strike="noStrike">
                <a:solidFill>
                  <a:srgbClr val="000000"/>
                </a:solidFill>
                <a:latin typeface="Courier New"/>
                <a:ea typeface="Courier New"/>
                <a:cs typeface="Courier New"/>
                <a:sym typeface="Courier New"/>
              </a:rPr>
              <a:t>mysqldump -u root –padi netlinux &gt; netlinux.sql</a:t>
            </a:r>
            <a:endParaRPr b="1"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urier New"/>
                <a:ea typeface="Courier New"/>
                <a:cs typeface="Courier New"/>
                <a:sym typeface="Courier New"/>
              </a:rPr>
              <a:t>Warning: Using a password on the command line interface can be insecure.</a:t>
            </a:r>
            <a:endParaRPr/>
          </a:p>
          <a:p>
            <a:pPr indent="0" lvl="0" marL="0" marR="0" rtl="0" algn="l">
              <a:lnSpc>
                <a:spcPct val="100000"/>
              </a:lnSpc>
              <a:spcBef>
                <a:spcPts val="0"/>
              </a:spcBef>
              <a:spcAft>
                <a:spcPts val="0"/>
              </a:spcAft>
              <a:buNone/>
            </a:pPr>
            <a:r>
              <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urier New"/>
                <a:ea typeface="Courier New"/>
                <a:cs typeface="Courier New"/>
                <a:sym typeface="Courier New"/>
              </a:rPr>
              <a:t>[root@localhost admin]# ls</a:t>
            </a:r>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urier New"/>
                <a:ea typeface="Courier New"/>
                <a:cs typeface="Courier New"/>
                <a:sym typeface="Courier New"/>
              </a:rPr>
              <a:t>menu.sh  </a:t>
            </a:r>
            <a:r>
              <a:rPr b="1" i="0" lang="en-US" sz="1000" u="none" cap="none" strike="noStrike">
                <a:solidFill>
                  <a:srgbClr val="000000"/>
                </a:solidFill>
                <a:latin typeface="Courier New"/>
                <a:ea typeface="Courier New"/>
                <a:cs typeface="Courier New"/>
                <a:sym typeface="Courier New"/>
              </a:rPr>
              <a:t>netlinux.sql</a:t>
            </a:r>
            <a:endParaRPr b="1" i="0" sz="1000" u="none" cap="none" strike="noStrike">
              <a:solidFill>
                <a:srgbClr val="000000"/>
              </a:solidFill>
              <a:latin typeface="Courier New"/>
              <a:ea typeface="Courier New"/>
              <a:cs typeface="Courier New"/>
              <a:sym typeface="Courier New"/>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43"/>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893" name="Google Shape;893;p43"/>
          <p:cNvSpPr txBox="1"/>
          <p:nvPr>
            <p:ph type="title"/>
          </p:nvPr>
        </p:nvSpPr>
        <p:spPr>
          <a:xfrm>
            <a:off x="457199" y="73011"/>
            <a:ext cx="7104185" cy="673914"/>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b="1" lang="en-US" sz="1100">
                <a:solidFill>
                  <a:srgbClr val="002060"/>
                </a:solidFill>
              </a:rPr>
              <a:t>Servicio de MySQL</a:t>
            </a:r>
            <a:br>
              <a:rPr b="1" lang="en-US">
                <a:solidFill>
                  <a:srgbClr val="002060"/>
                </a:solidFill>
                <a:latin typeface="Arial"/>
                <a:ea typeface="Arial"/>
                <a:cs typeface="Arial"/>
                <a:sym typeface="Arial"/>
              </a:rPr>
            </a:br>
            <a:r>
              <a:rPr b="1" lang="en-US" sz="2400">
                <a:solidFill>
                  <a:srgbClr val="002060"/>
                </a:solidFill>
              </a:rPr>
              <a:t>Respaldo y restauración de los datos</a:t>
            </a:r>
            <a:endParaRPr/>
          </a:p>
        </p:txBody>
      </p:sp>
      <p:sp>
        <p:nvSpPr>
          <p:cNvPr id="894" name="Google Shape;894;p43"/>
          <p:cNvSpPr/>
          <p:nvPr/>
        </p:nvSpPr>
        <p:spPr>
          <a:xfrm>
            <a:off x="457199" y="711517"/>
            <a:ext cx="4878730" cy="443198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Warning: Using a password on the command line interface can be insecure.</a:t>
            </a:r>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 MySQL dump 10.13  Distrib 5.6.36, for Linux (x86_64)</a:t>
            </a:r>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a:t>
            </a:r>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 Host: localhost    Database: netlinux</a:t>
            </a:r>
            <a:endParaRPr b="0" i="0" sz="6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 ------------------------------------------------------</a:t>
            </a:r>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 Server version	5.6.36</a:t>
            </a:r>
            <a:endParaRPr/>
          </a:p>
          <a:p>
            <a:pPr indent="0" lvl="0" marL="0" marR="0" rtl="0" algn="l">
              <a:lnSpc>
                <a:spcPct val="100000"/>
              </a:lnSpc>
              <a:spcBef>
                <a:spcPts val="0"/>
              </a:spcBef>
              <a:spcAft>
                <a:spcPts val="0"/>
              </a:spcAft>
              <a:buNone/>
            </a:pPr>
            <a:r>
              <a:t/>
            </a:r>
            <a:endParaRPr b="0" i="0" sz="6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/*!40101 SET @OLD_CHARACTER_SET_CLIENT=@@CHARACTER_SET_CLIENT */;</a:t>
            </a:r>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/*!40101 SET @OLD_CHARACTER_SET_RESULTS=@@CHARACTER_SET_RESULTS */;</a:t>
            </a:r>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/*!40101 SET @OLD_COLLATION_CONNECTION=@@COLLATION_CONNECTION */;</a:t>
            </a:r>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/*!40101 SET NAMES utf8 */;</a:t>
            </a:r>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/*!40103 SET @OLD_TIME_ZONE=@@TIME_ZONE */;</a:t>
            </a:r>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/*!40103 SET TIME_ZONE='+00:00' */;</a:t>
            </a:r>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/*!40014 SET @OLD_UNIQUE_CHECKS=@@UNIQUE_CHECKS, UNIQUE_CHECKS=0 */;</a:t>
            </a:r>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/*!40014 SET @OLD_FOREIGN_KEY_CHECKS=@@FOREIGN_KEY_CHECKS, FOREIGN_KEY_CHECKS=0 */;</a:t>
            </a:r>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/*!40101 SET @OLD_SQL_MODE=@@SQL_MODE, SQL_MODE='NO_AUTO_VALUE_ON_ZERO' */;</a:t>
            </a:r>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/*!40111 SET @OLD_SQL_NOTES=@@SQL_NOTES, SQL_NOTES=0 */;</a:t>
            </a:r>
            <a:endParaRPr/>
          </a:p>
          <a:p>
            <a:pPr indent="0" lvl="0" marL="0" marR="0" rtl="0" algn="l">
              <a:lnSpc>
                <a:spcPct val="100000"/>
              </a:lnSpc>
              <a:spcBef>
                <a:spcPts val="0"/>
              </a:spcBef>
              <a:spcAft>
                <a:spcPts val="0"/>
              </a:spcAft>
              <a:buNone/>
            </a:pPr>
            <a:r>
              <a:t/>
            </a:r>
            <a:endParaRPr b="0" i="0" sz="6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a:t>
            </a:r>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 Table structure for table `network`</a:t>
            </a:r>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a:t>
            </a:r>
            <a:endParaRPr/>
          </a:p>
          <a:p>
            <a:pPr indent="0" lvl="0" marL="0" marR="0" rtl="0" algn="l">
              <a:lnSpc>
                <a:spcPct val="100000"/>
              </a:lnSpc>
              <a:spcBef>
                <a:spcPts val="0"/>
              </a:spcBef>
              <a:spcAft>
                <a:spcPts val="0"/>
              </a:spcAft>
              <a:buNone/>
            </a:pPr>
            <a:r>
              <a:t/>
            </a:r>
            <a:endParaRPr b="0" i="0" sz="6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DROP TABLE IF EXISTS `network`;</a:t>
            </a:r>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/*!40101 SET @saved_cs_client     = @@character_set_client */;</a:t>
            </a:r>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/*!40101 SET character_set_client = utf8 */;</a:t>
            </a:r>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CREATE TABLE `network` (</a:t>
            </a:r>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  `id` int(11) NOT NULL AUTO_INCREMENT,</a:t>
            </a:r>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  `servidor_id` int(11) NOT NULL,</a:t>
            </a:r>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  `dirmac` varchar(30) DEFAULT NULL,</a:t>
            </a:r>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  `dirip` varchar(30) DEFAULT NULL,</a:t>
            </a:r>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  `mascara` varchar(16) NOT NULL,</a:t>
            </a:r>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  `defgw` varchar(16) NOT NULL,</a:t>
            </a:r>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  PRIMARY KEY (`id`),</a:t>
            </a:r>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  KEY `servidor_id` (`servidor_id`),</a:t>
            </a:r>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  CONSTRAINT `network_ibfk_1` FOREIGN KEY (`servidor_id`) REFERENCES `servidor` (`id`)</a:t>
            </a:r>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 ENGINE=InnoDB AUTO_INCREMENT=2 DEFAULT CHARSET=latin1;</a:t>
            </a:r>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/*!40101 SET character_set_client = @saved_cs_client */;</a:t>
            </a:r>
            <a:endParaRPr/>
          </a:p>
          <a:p>
            <a:pPr indent="0" lvl="0" marL="0" marR="0" rtl="0" algn="l">
              <a:lnSpc>
                <a:spcPct val="100000"/>
              </a:lnSpc>
              <a:spcBef>
                <a:spcPts val="0"/>
              </a:spcBef>
              <a:spcAft>
                <a:spcPts val="0"/>
              </a:spcAft>
              <a:buNone/>
            </a:pPr>
            <a:r>
              <a:t/>
            </a:r>
            <a:endParaRPr b="0" i="0" sz="6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a:t>
            </a:r>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 Dumping data for table `network`</a:t>
            </a:r>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a:t>
            </a:r>
            <a:endParaRPr/>
          </a:p>
          <a:p>
            <a:pPr indent="0" lvl="0" marL="0" marR="0" rtl="0" algn="l">
              <a:lnSpc>
                <a:spcPct val="100000"/>
              </a:lnSpc>
              <a:spcBef>
                <a:spcPts val="0"/>
              </a:spcBef>
              <a:spcAft>
                <a:spcPts val="0"/>
              </a:spcAft>
              <a:buNone/>
            </a:pPr>
            <a:r>
              <a:t/>
            </a:r>
            <a:endParaRPr b="0" i="0" sz="6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LOCK TABLES `network` WRITE;</a:t>
            </a:r>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/*!40000 ALTER TABLE `network` DISABLE KEYS */;</a:t>
            </a:r>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INSERT INTO `network` VALUES (1,1,'08:00:27:82:a7:2b','200.93.195.18','255.255.255.0','200.93.195.1');</a:t>
            </a:r>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/*!40000 ALTER TABLE `network` ENABLE KEYS */;</a:t>
            </a:r>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UNLOCK TABLES;</a:t>
            </a:r>
            <a:endParaRPr/>
          </a:p>
        </p:txBody>
      </p:sp>
      <p:sp>
        <p:nvSpPr>
          <p:cNvPr id="895" name="Google Shape;895;p43"/>
          <p:cNvSpPr/>
          <p:nvPr/>
        </p:nvSpPr>
        <p:spPr>
          <a:xfrm>
            <a:off x="4572000" y="771257"/>
            <a:ext cx="3512306" cy="36009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a:t>
            </a:r>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 Table structure for table `servidor`</a:t>
            </a:r>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a:t>
            </a:r>
            <a:endParaRPr/>
          </a:p>
          <a:p>
            <a:pPr indent="0" lvl="0" marL="0" marR="0" rtl="0" algn="l">
              <a:lnSpc>
                <a:spcPct val="100000"/>
              </a:lnSpc>
              <a:spcBef>
                <a:spcPts val="0"/>
              </a:spcBef>
              <a:spcAft>
                <a:spcPts val="0"/>
              </a:spcAft>
              <a:buNone/>
            </a:pPr>
            <a:r>
              <a:t/>
            </a:r>
            <a:endParaRPr b="0" i="0" sz="6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DROP TABLE IF EXISTS `servidor`;</a:t>
            </a:r>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/*!40101 SET @saved_cs_client     = @@character_set_client */;</a:t>
            </a:r>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/*!40101 SET character_set_client = utf8 */;</a:t>
            </a:r>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CREATE TABLE `servidor` (</a:t>
            </a:r>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  `id` int(11) NOT NULL AUTO_INCREMENT,</a:t>
            </a:r>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  `nombresrv` varchar(30) NOT NULL,</a:t>
            </a:r>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  `marca` varchar(30) NOT NULL,</a:t>
            </a:r>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  PRIMARY KEY (`id`)</a:t>
            </a:r>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 ENGINE=InnoDB AUTO_INCREMENT=9 DEFAULT CHARSET=latin1;</a:t>
            </a:r>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/*!40101 SET character_set_client = @saved_cs_client */;</a:t>
            </a:r>
            <a:endParaRPr/>
          </a:p>
          <a:p>
            <a:pPr indent="0" lvl="0" marL="0" marR="0" rtl="0" algn="l">
              <a:lnSpc>
                <a:spcPct val="100000"/>
              </a:lnSpc>
              <a:spcBef>
                <a:spcPts val="0"/>
              </a:spcBef>
              <a:spcAft>
                <a:spcPts val="0"/>
              </a:spcAft>
              <a:buNone/>
            </a:pPr>
            <a:r>
              <a:t/>
            </a:r>
            <a:endParaRPr b="0" i="0" sz="6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a:t>
            </a:r>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 Dumping data for table `servidor`</a:t>
            </a:r>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a:t>
            </a:r>
            <a:endParaRPr/>
          </a:p>
          <a:p>
            <a:pPr indent="0" lvl="0" marL="0" marR="0" rtl="0" algn="l">
              <a:lnSpc>
                <a:spcPct val="100000"/>
              </a:lnSpc>
              <a:spcBef>
                <a:spcPts val="0"/>
              </a:spcBef>
              <a:spcAft>
                <a:spcPts val="0"/>
              </a:spcAft>
              <a:buNone/>
            </a:pPr>
            <a:r>
              <a:t/>
            </a:r>
            <a:endParaRPr b="0" i="0" sz="6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LOCK TABLES `servidor` WRITE;</a:t>
            </a:r>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/*!40000 ALTER TABLE `servidor` DISABLE KEYS */;</a:t>
            </a:r>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INSERT INTO `servidor` VALUES (1,'srv_dns1','HP'),(2,'srv_dns2','HP'),(3,'srv_dhcp','HP'),(4,'srv_ftp','IBM'),(5,'srv_nfs','Mikrotik'),(6,'srv_www','Super Micro'),(7,'srv_ntp','IBM'),(8,'srv_db','IBM');</a:t>
            </a:r>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/*!40000 ALTER TABLE `servidor` ENABLE KEYS */;</a:t>
            </a:r>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UNLOCK TABLES;</a:t>
            </a:r>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/*!40103 SET TIME_ZONE=@OLD_TIME_ZONE */;</a:t>
            </a:r>
            <a:endParaRPr/>
          </a:p>
          <a:p>
            <a:pPr indent="0" lvl="0" marL="0" marR="0" rtl="0" algn="l">
              <a:lnSpc>
                <a:spcPct val="100000"/>
              </a:lnSpc>
              <a:spcBef>
                <a:spcPts val="0"/>
              </a:spcBef>
              <a:spcAft>
                <a:spcPts val="0"/>
              </a:spcAft>
              <a:buNone/>
            </a:pPr>
            <a:r>
              <a:t/>
            </a:r>
            <a:endParaRPr b="0" i="0" sz="6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/*!40101 SET SQL_MODE=@OLD_SQL_MODE */;</a:t>
            </a:r>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/*!40014 SET FOREIGN_KEY_CHECKS=@OLD_FOREIGN_KEY_CHECKS */;</a:t>
            </a:r>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/*!40014 SET UNIQUE_CHECKS=@OLD_UNIQUE_CHECKS */;</a:t>
            </a:r>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/*!40101 SET CHARACTER_SET_CLIENT=@OLD_CHARACTER_SET_CLIENT */;</a:t>
            </a:r>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/*!40101 SET CHARACTER_SET_RESULTS=@OLD_CHARACTER_SET_RESULTS */;</a:t>
            </a:r>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/*!40101 SET COLLATION_CONNECTION=@OLD_COLLATION_CONNECTION */;</a:t>
            </a:r>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/*!40111 SET SQL_NOTES=@OLD_SQL_NOTES */;</a:t>
            </a:r>
            <a:endParaRPr/>
          </a:p>
          <a:p>
            <a:pPr indent="0" lvl="0" marL="0" marR="0" rtl="0" algn="l">
              <a:lnSpc>
                <a:spcPct val="100000"/>
              </a:lnSpc>
              <a:spcBef>
                <a:spcPts val="0"/>
              </a:spcBef>
              <a:spcAft>
                <a:spcPts val="0"/>
              </a:spcAft>
              <a:buNone/>
            </a:pPr>
            <a:r>
              <a:t/>
            </a:r>
            <a:endParaRPr b="0" i="0" sz="6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US" sz="600" u="none" cap="none" strike="noStrike">
                <a:solidFill>
                  <a:srgbClr val="000000"/>
                </a:solidFill>
                <a:latin typeface="Courier New"/>
                <a:ea typeface="Courier New"/>
                <a:cs typeface="Courier New"/>
                <a:sym typeface="Courier New"/>
              </a:rPr>
              <a:t>-- Dump completed on 2017-11-17 17:14:33</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79"/>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340" name="Google Shape;340;p79"/>
          <p:cNvSpPr txBox="1"/>
          <p:nvPr>
            <p:ph idx="4294967295" type="body"/>
          </p:nvPr>
        </p:nvSpPr>
        <p:spPr>
          <a:xfrm>
            <a:off x="-54225" y="757800"/>
            <a:ext cx="4035900" cy="4279200"/>
          </a:xfrm>
          <a:prstGeom prst="rect">
            <a:avLst/>
          </a:prstGeom>
          <a:noFill/>
          <a:ln>
            <a:noFill/>
          </a:ln>
        </p:spPr>
        <p:txBody>
          <a:bodyPr anchorCtr="0" anchor="t" bIns="91425" lIns="91425" spcFirstLastPara="1" rIns="91425" wrap="square" tIns="91425">
            <a:noAutofit/>
          </a:bodyPr>
          <a:lstStyle/>
          <a:p>
            <a:pPr indent="-317492" lvl="0" marL="457200" rtl="0" algn="just">
              <a:lnSpc>
                <a:spcPct val="100000"/>
              </a:lnSpc>
              <a:spcBef>
                <a:spcPts val="0"/>
              </a:spcBef>
              <a:spcAft>
                <a:spcPts val="0"/>
              </a:spcAft>
              <a:buClr>
                <a:schemeClr val="dk1"/>
              </a:buClr>
              <a:buSzPts val="1400"/>
              <a:buFont typeface="Courier New"/>
              <a:buChar char="o"/>
            </a:pPr>
            <a:r>
              <a:rPr lang="en-US" sz="1000">
                <a:solidFill>
                  <a:schemeClr val="dk1"/>
                </a:solidFill>
              </a:rPr>
              <a:t>Un contenedor generalmente representa solo una aplicación o un grupo de aplicaciones.</a:t>
            </a:r>
            <a:endParaRPr/>
          </a:p>
          <a:p>
            <a:pPr indent="-317492" lvl="0" marL="457200" rtl="0" algn="just">
              <a:lnSpc>
                <a:spcPct val="100000"/>
              </a:lnSpc>
              <a:spcBef>
                <a:spcPts val="0"/>
              </a:spcBef>
              <a:spcAft>
                <a:spcPts val="0"/>
              </a:spcAft>
              <a:buClr>
                <a:schemeClr val="dk1"/>
              </a:buClr>
              <a:buSzPts val="1400"/>
              <a:buFont typeface="Courier New"/>
              <a:buChar char="o"/>
            </a:pPr>
            <a:r>
              <a:rPr lang="en-US" sz="1000">
                <a:solidFill>
                  <a:schemeClr val="dk1"/>
                </a:solidFill>
                <a:latin typeface="Barlow"/>
                <a:ea typeface="Barlow"/>
                <a:cs typeface="Barlow"/>
                <a:sym typeface="Barlow"/>
              </a:rPr>
              <a:t>El valor de usar contenedores es que se incluyen todas las bibliotecas y binarios</a:t>
            </a:r>
            <a:r>
              <a:rPr lang="en-US" sz="1000">
                <a:solidFill>
                  <a:schemeClr val="dk1"/>
                </a:solidFill>
              </a:rPr>
              <a:t> </a:t>
            </a:r>
            <a:r>
              <a:rPr lang="en-US" sz="1000">
                <a:solidFill>
                  <a:schemeClr val="dk1"/>
                </a:solidFill>
                <a:latin typeface="Barlow"/>
                <a:ea typeface="Barlow"/>
                <a:cs typeface="Barlow"/>
                <a:sym typeface="Barlow"/>
              </a:rPr>
              <a:t>que necesita para ejecutar la aplicación</a:t>
            </a:r>
            <a:r>
              <a:rPr lang="en-US" sz="1000">
                <a:solidFill>
                  <a:schemeClr val="dk1"/>
                </a:solidFill>
              </a:rPr>
              <a:t>, por lo que el usuario no tiene que realizar ese paso de instalación adicional.</a:t>
            </a:r>
            <a:endParaRPr/>
          </a:p>
          <a:p>
            <a:pPr indent="-228592" lvl="0" marL="457200" rtl="0" algn="just">
              <a:lnSpc>
                <a:spcPct val="100000"/>
              </a:lnSpc>
              <a:spcBef>
                <a:spcPts val="0"/>
              </a:spcBef>
              <a:spcAft>
                <a:spcPts val="0"/>
              </a:spcAft>
              <a:buClr>
                <a:schemeClr val="dk1"/>
              </a:buClr>
              <a:buSzPts val="1400"/>
              <a:buFont typeface="Courier New"/>
              <a:buNone/>
            </a:pPr>
            <a:r>
              <a:t/>
            </a:r>
            <a:endParaRPr sz="1000">
              <a:solidFill>
                <a:schemeClr val="dk1"/>
              </a:solidFill>
            </a:endParaRPr>
          </a:p>
          <a:p>
            <a:pPr indent="-317492" lvl="0" marL="457200" rtl="0" algn="just">
              <a:lnSpc>
                <a:spcPct val="100000"/>
              </a:lnSpc>
              <a:spcBef>
                <a:spcPts val="0"/>
              </a:spcBef>
              <a:spcAft>
                <a:spcPts val="0"/>
              </a:spcAft>
              <a:buClr>
                <a:schemeClr val="dk1"/>
              </a:buClr>
              <a:buSzPts val="1400"/>
              <a:buFont typeface="Courier New"/>
              <a:buChar char="o"/>
            </a:pPr>
            <a:r>
              <a:rPr lang="en-US" sz="1000">
                <a:solidFill>
                  <a:schemeClr val="dk1"/>
                </a:solidFill>
              </a:rPr>
              <a:t>El software para crear y administrar u orquestar contenedores está disponible en Docker, AWS (Elasticized Container Service), Microsoft (Azure Container Service) y otros.</a:t>
            </a:r>
            <a:endParaRPr sz="1000">
              <a:solidFill>
                <a:schemeClr val="dk1"/>
              </a:solidFill>
            </a:endParaRPr>
          </a:p>
          <a:p>
            <a:pPr indent="-317492" lvl="0" marL="457200" rtl="0" algn="just">
              <a:lnSpc>
                <a:spcPct val="100000"/>
              </a:lnSpc>
              <a:spcBef>
                <a:spcPts val="600"/>
              </a:spcBef>
              <a:spcAft>
                <a:spcPts val="0"/>
              </a:spcAft>
              <a:buClr>
                <a:schemeClr val="dk1"/>
              </a:buClr>
              <a:buSzPts val="1400"/>
              <a:buFont typeface="Courier New"/>
              <a:buChar char="o"/>
            </a:pPr>
            <a:r>
              <a:rPr lang="en-US" sz="1000">
                <a:solidFill>
                  <a:schemeClr val="dk1"/>
                </a:solidFill>
              </a:rPr>
              <a:t>Los programadores están creando software que realiza una única función de un sistema (como el procesamiento o almacenamiento de la base de datos) que se ejecuta en un contenedor.</a:t>
            </a:r>
            <a:endParaRPr sz="1000">
              <a:solidFill>
                <a:schemeClr val="dk1"/>
              </a:solidFill>
            </a:endParaRPr>
          </a:p>
          <a:p>
            <a:pPr indent="-317492" lvl="0" marL="457200" rtl="0" algn="just">
              <a:lnSpc>
                <a:spcPct val="100000"/>
              </a:lnSpc>
              <a:spcBef>
                <a:spcPts val="600"/>
              </a:spcBef>
              <a:spcAft>
                <a:spcPts val="0"/>
              </a:spcAft>
              <a:buClr>
                <a:schemeClr val="dk1"/>
              </a:buClr>
              <a:buSzPts val="1400"/>
              <a:buFont typeface="Courier New"/>
              <a:buChar char="o"/>
            </a:pPr>
            <a:r>
              <a:rPr lang="en-US" sz="1000">
                <a:solidFill>
                  <a:schemeClr val="dk1"/>
                </a:solidFill>
              </a:rPr>
              <a:t>Estos contenedores están organizados en "pods" que se ejecutan dentro de un "nodo" y pueden comunicarse entre sí y con el mundo exterior si es necesario.</a:t>
            </a:r>
            <a:endParaRPr sz="1000">
              <a:solidFill>
                <a:schemeClr val="dk1"/>
              </a:solidFill>
            </a:endParaRPr>
          </a:p>
          <a:p>
            <a:pPr indent="-317492" lvl="0" marL="457200" rtl="0" algn="just">
              <a:lnSpc>
                <a:spcPct val="100000"/>
              </a:lnSpc>
              <a:spcBef>
                <a:spcPts val="600"/>
              </a:spcBef>
              <a:spcAft>
                <a:spcPts val="0"/>
              </a:spcAft>
              <a:buClr>
                <a:schemeClr val="dk1"/>
              </a:buClr>
              <a:buSzPts val="1400"/>
              <a:buFont typeface="Courier New"/>
              <a:buChar char="o"/>
            </a:pPr>
            <a:r>
              <a:rPr lang="en-US" sz="1000">
                <a:solidFill>
                  <a:srgbClr val="333333"/>
                </a:solidFill>
              </a:rPr>
              <a:t> </a:t>
            </a:r>
            <a:r>
              <a:rPr lang="en-US" sz="1000">
                <a:solidFill>
                  <a:schemeClr val="dk1"/>
                </a:solidFill>
              </a:rPr>
              <a:t>Linux es la tecnología subyacente que hace que la tecnología de contenedores funcione.</a:t>
            </a:r>
            <a:endParaRPr sz="1000">
              <a:solidFill>
                <a:schemeClr val="dk1"/>
              </a:solidFill>
            </a:endParaRPr>
          </a:p>
          <a:p>
            <a:pPr indent="-317492" lvl="0" marL="457200" rtl="0" algn="just">
              <a:lnSpc>
                <a:spcPct val="100000"/>
              </a:lnSpc>
              <a:spcBef>
                <a:spcPts val="600"/>
              </a:spcBef>
              <a:spcAft>
                <a:spcPts val="0"/>
              </a:spcAft>
              <a:buClr>
                <a:schemeClr val="dk1"/>
              </a:buClr>
              <a:buSzPts val="1400"/>
              <a:buFont typeface="Courier New"/>
              <a:buChar char="o"/>
            </a:pPr>
            <a:r>
              <a:rPr b="1" i="1" lang="en-US" sz="1000">
                <a:solidFill>
                  <a:schemeClr val="dk1"/>
                </a:solidFill>
              </a:rPr>
              <a:t>Bare-Metal Deployment</a:t>
            </a:r>
            <a:r>
              <a:rPr lang="en-US" sz="1000">
                <a:solidFill>
                  <a:schemeClr val="dk1"/>
                </a:solidFill>
              </a:rPr>
              <a:t>, es un sistema informático o una red en la que una máquina virtual se instala directamente en el hardware en lugar de dentro del sistema operativo (SO) del host.</a:t>
            </a:r>
            <a:endParaRPr sz="1000">
              <a:solidFill>
                <a:schemeClr val="dk1"/>
              </a:solidFill>
            </a:endParaRPr>
          </a:p>
          <a:p>
            <a:pPr indent="-19050" lvl="0" marL="628639" rtl="0" algn="just">
              <a:lnSpc>
                <a:spcPct val="100000"/>
              </a:lnSpc>
              <a:spcBef>
                <a:spcPts val="750"/>
              </a:spcBef>
              <a:spcAft>
                <a:spcPts val="0"/>
              </a:spcAft>
              <a:buSzPts val="2400"/>
              <a:buFont typeface="Courier New"/>
              <a:buNone/>
            </a:pPr>
            <a:r>
              <a:t/>
            </a:r>
            <a:endParaRPr sz="1000">
              <a:solidFill>
                <a:srgbClr val="333333"/>
              </a:solidFill>
            </a:endParaRPr>
          </a:p>
          <a:p>
            <a:pPr indent="-19050" lvl="0" marL="1543016" rtl="0" algn="just">
              <a:lnSpc>
                <a:spcPct val="100000"/>
              </a:lnSpc>
              <a:spcBef>
                <a:spcPts val="1000"/>
              </a:spcBef>
              <a:spcAft>
                <a:spcPts val="0"/>
              </a:spcAft>
              <a:buSzPts val="2400"/>
              <a:buFont typeface="Courier New"/>
              <a:buNone/>
            </a:pPr>
            <a:r>
              <a:t/>
            </a:r>
            <a:endParaRPr sz="1000">
              <a:solidFill>
                <a:schemeClr val="dk1"/>
              </a:solidFill>
            </a:endParaRPr>
          </a:p>
          <a:p>
            <a:pPr indent="-19050" lvl="0" marL="628639" rtl="0" algn="just">
              <a:lnSpc>
                <a:spcPct val="100000"/>
              </a:lnSpc>
              <a:spcBef>
                <a:spcPts val="0"/>
              </a:spcBef>
              <a:spcAft>
                <a:spcPts val="0"/>
              </a:spcAft>
              <a:buSzPts val="2400"/>
              <a:buFont typeface="Courier New"/>
              <a:buNone/>
            </a:pPr>
            <a:r>
              <a:t/>
            </a:r>
            <a:endParaRPr sz="1000">
              <a:solidFill>
                <a:schemeClr val="dk1"/>
              </a:solidFill>
            </a:endParaRPr>
          </a:p>
          <a:p>
            <a:pPr indent="-19050" lvl="0" marL="171450" rtl="0" algn="just">
              <a:lnSpc>
                <a:spcPct val="100000"/>
              </a:lnSpc>
              <a:spcBef>
                <a:spcPts val="0"/>
              </a:spcBef>
              <a:spcAft>
                <a:spcPts val="0"/>
              </a:spcAft>
              <a:buSzPts val="2400"/>
              <a:buFont typeface="Courier New"/>
              <a:buNone/>
            </a:pPr>
            <a:r>
              <a:t/>
            </a:r>
            <a:endParaRPr sz="1000">
              <a:solidFill>
                <a:schemeClr val="dk1"/>
              </a:solidFill>
            </a:endParaRPr>
          </a:p>
          <a:p>
            <a:pPr indent="-19050" lvl="0" marL="1085828" rtl="0" algn="just">
              <a:lnSpc>
                <a:spcPct val="100000"/>
              </a:lnSpc>
              <a:spcBef>
                <a:spcPts val="0"/>
              </a:spcBef>
              <a:spcAft>
                <a:spcPts val="0"/>
              </a:spcAft>
              <a:buSzPts val="2400"/>
              <a:buFont typeface="Courier New"/>
              <a:buNone/>
            </a:pPr>
            <a:r>
              <a:t/>
            </a:r>
            <a:endParaRPr sz="1000">
              <a:solidFill>
                <a:schemeClr val="dk1"/>
              </a:solidFill>
            </a:endParaRPr>
          </a:p>
        </p:txBody>
      </p:sp>
      <p:sp>
        <p:nvSpPr>
          <p:cNvPr id="341" name="Google Shape;341;p79"/>
          <p:cNvSpPr txBox="1"/>
          <p:nvPr/>
        </p:nvSpPr>
        <p:spPr>
          <a:xfrm>
            <a:off x="278297" y="106597"/>
            <a:ext cx="7704814" cy="689031"/>
          </a:xfrm>
          <a:prstGeom prst="rect">
            <a:avLst/>
          </a:prstGeom>
          <a:noFill/>
          <a:ln>
            <a:noFill/>
          </a:ln>
        </p:spPr>
        <p:txBody>
          <a:bodyPr anchorCtr="0" anchor="t" bIns="91425" lIns="91425" spcFirstLastPara="1" rIns="91425" wrap="square" tIns="91425">
            <a:noAutofit/>
          </a:bodyPr>
          <a:lstStyle/>
          <a:p>
            <a:pPr indent="0" lvl="0" marL="0" marR="0" rtl="0" algn="l">
              <a:lnSpc>
                <a:spcPct val="80000"/>
              </a:lnSpc>
              <a:spcBef>
                <a:spcPts val="0"/>
              </a:spcBef>
              <a:spcAft>
                <a:spcPts val="0"/>
              </a:spcAft>
              <a:buClr>
                <a:srgbClr val="000000"/>
              </a:buClr>
              <a:buSzPts val="2400"/>
              <a:buFont typeface="Arial"/>
              <a:buNone/>
            </a:pPr>
            <a:r>
              <a:rPr b="1" i="0" lang="en-US" sz="2400" u="none" cap="none" strike="noStrike">
                <a:solidFill>
                  <a:srgbClr val="362C7C"/>
                </a:solidFill>
                <a:latin typeface="Miriam Libre"/>
                <a:ea typeface="Miriam Libre"/>
                <a:cs typeface="Miriam Libre"/>
                <a:sym typeface="Miriam Libre"/>
              </a:rPr>
              <a:t>Infraestructura basada en contenedores</a:t>
            </a:r>
            <a:endParaRPr/>
          </a:p>
          <a:p>
            <a:pPr indent="0" lvl="0" marL="0" marR="0" rtl="0" algn="l">
              <a:lnSpc>
                <a:spcPct val="80000"/>
              </a:lnSpc>
              <a:spcBef>
                <a:spcPts val="0"/>
              </a:spcBef>
              <a:spcAft>
                <a:spcPts val="0"/>
              </a:spcAft>
              <a:buClr>
                <a:srgbClr val="000000"/>
              </a:buClr>
              <a:buSzPts val="2400"/>
              <a:buFont typeface="Arial"/>
              <a:buNone/>
            </a:pPr>
            <a:r>
              <a:rPr b="1" i="0" lang="en-US" sz="2400" u="none" cap="none" strike="noStrike">
                <a:solidFill>
                  <a:srgbClr val="362C7C"/>
                </a:solidFill>
                <a:latin typeface="Miriam Libre"/>
                <a:ea typeface="Miriam Libre"/>
                <a:cs typeface="Miriam Libre"/>
                <a:sym typeface="Miriam Libre"/>
              </a:rPr>
              <a:t>Aplicaciones basadas en red</a:t>
            </a:r>
            <a:endParaRPr b="1" i="0" sz="2400" u="none" cap="none" strike="noStrike">
              <a:solidFill>
                <a:srgbClr val="362C7C"/>
              </a:solidFill>
              <a:latin typeface="Miriam Libre"/>
              <a:ea typeface="Miriam Libre"/>
              <a:cs typeface="Miriam Libre"/>
              <a:sym typeface="Miriam Libre"/>
            </a:endParaRPr>
          </a:p>
        </p:txBody>
      </p:sp>
      <p:grpSp>
        <p:nvGrpSpPr>
          <p:cNvPr id="342" name="Google Shape;342;p79"/>
          <p:cNvGrpSpPr/>
          <p:nvPr/>
        </p:nvGrpSpPr>
        <p:grpSpPr>
          <a:xfrm>
            <a:off x="4095271" y="1302495"/>
            <a:ext cx="4036008" cy="3062481"/>
            <a:chOff x="6551976" y="2233057"/>
            <a:chExt cx="5381344" cy="4083308"/>
          </a:xfrm>
        </p:grpSpPr>
        <p:pic>
          <p:nvPicPr>
            <p:cNvPr id="343" name="Google Shape;343;p79"/>
            <p:cNvPicPr preferRelativeResize="0"/>
            <p:nvPr/>
          </p:nvPicPr>
          <p:blipFill rotWithShape="1">
            <a:blip r:embed="rId3">
              <a:alphaModFix/>
            </a:blip>
            <a:srcRect b="0" l="0" r="0" t="0"/>
            <a:stretch/>
          </p:blipFill>
          <p:spPr>
            <a:xfrm>
              <a:off x="6551976" y="2233057"/>
              <a:ext cx="5381344" cy="3566259"/>
            </a:xfrm>
            <a:prstGeom prst="rect">
              <a:avLst/>
            </a:prstGeom>
            <a:noFill/>
            <a:ln>
              <a:noFill/>
            </a:ln>
          </p:spPr>
        </p:pic>
        <p:pic>
          <p:nvPicPr>
            <p:cNvPr id="344" name="Google Shape;344;p79"/>
            <p:cNvPicPr preferRelativeResize="0"/>
            <p:nvPr/>
          </p:nvPicPr>
          <p:blipFill rotWithShape="1">
            <a:blip r:embed="rId4">
              <a:alphaModFix/>
            </a:blip>
            <a:srcRect b="0" l="0" r="0" t="0"/>
            <a:stretch/>
          </p:blipFill>
          <p:spPr>
            <a:xfrm>
              <a:off x="6953088" y="5799316"/>
              <a:ext cx="979859" cy="489107"/>
            </a:xfrm>
            <a:prstGeom prst="rect">
              <a:avLst/>
            </a:prstGeom>
            <a:noFill/>
            <a:ln>
              <a:noFill/>
            </a:ln>
          </p:spPr>
        </p:pic>
        <p:pic>
          <p:nvPicPr>
            <p:cNvPr descr="Docker - Home | Facebook" id="345" name="Google Shape;345;p79"/>
            <p:cNvPicPr preferRelativeResize="0"/>
            <p:nvPr/>
          </p:nvPicPr>
          <p:blipFill rotWithShape="1">
            <a:blip r:embed="rId5">
              <a:alphaModFix/>
            </a:blip>
            <a:srcRect b="19502" l="-1350" r="1349" t="5311"/>
            <a:stretch/>
          </p:blipFill>
          <p:spPr>
            <a:xfrm>
              <a:off x="9106171" y="5799316"/>
              <a:ext cx="687685" cy="517049"/>
            </a:xfrm>
            <a:prstGeom prst="rect">
              <a:avLst/>
            </a:prstGeom>
            <a:noFill/>
            <a:ln>
              <a:noFill/>
            </a:ln>
          </p:spPr>
        </p:pic>
        <p:pic>
          <p:nvPicPr>
            <p:cNvPr descr="NovaCloud - Home | Facebook" id="346" name="Google Shape;346;p79"/>
            <p:cNvPicPr preferRelativeResize="0"/>
            <p:nvPr/>
          </p:nvPicPr>
          <p:blipFill rotWithShape="1">
            <a:blip r:embed="rId6">
              <a:alphaModFix/>
            </a:blip>
            <a:srcRect b="0" l="0" r="0" t="0"/>
            <a:stretch/>
          </p:blipFill>
          <p:spPr>
            <a:xfrm>
              <a:off x="11079567" y="5820676"/>
              <a:ext cx="479319" cy="479319"/>
            </a:xfrm>
            <a:prstGeom prst="rect">
              <a:avLst/>
            </a:prstGeom>
            <a:noFill/>
            <a:ln>
              <a:noFill/>
            </a:ln>
          </p:spPr>
        </p:pic>
      </p:gr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44"/>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901" name="Google Shape;901;p44"/>
          <p:cNvSpPr txBox="1"/>
          <p:nvPr>
            <p:ph type="title"/>
          </p:nvPr>
        </p:nvSpPr>
        <p:spPr>
          <a:xfrm>
            <a:off x="398257" y="140994"/>
            <a:ext cx="7013657" cy="579248"/>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b="1" lang="en-US" sz="1100">
                <a:solidFill>
                  <a:srgbClr val="002060"/>
                </a:solidFill>
                <a:latin typeface="Barlow Light"/>
                <a:ea typeface="Barlow Light"/>
                <a:cs typeface="Barlow Light"/>
                <a:sym typeface="Barlow Light"/>
              </a:rPr>
              <a:t>Servicio de MySQL</a:t>
            </a:r>
            <a:br>
              <a:rPr b="1" lang="en-US">
                <a:solidFill>
                  <a:srgbClr val="002060"/>
                </a:solidFill>
                <a:latin typeface="Barlow Light"/>
                <a:ea typeface="Barlow Light"/>
                <a:cs typeface="Barlow Light"/>
                <a:sym typeface="Barlow Light"/>
              </a:rPr>
            </a:br>
            <a:r>
              <a:rPr b="1" lang="en-US" sz="2400">
                <a:solidFill>
                  <a:srgbClr val="002060"/>
                </a:solidFill>
                <a:latin typeface="Barlow Light"/>
                <a:ea typeface="Barlow Light"/>
                <a:cs typeface="Barlow Light"/>
                <a:sym typeface="Barlow Light"/>
              </a:rPr>
              <a:t>Exportación de datos hacia un archivo CSV</a:t>
            </a:r>
            <a:endParaRPr/>
          </a:p>
        </p:txBody>
      </p:sp>
      <p:sp>
        <p:nvSpPr>
          <p:cNvPr id="902" name="Google Shape;902;p44"/>
          <p:cNvSpPr/>
          <p:nvPr/>
        </p:nvSpPr>
        <p:spPr>
          <a:xfrm>
            <a:off x="398257" y="1404028"/>
            <a:ext cx="3606346" cy="36317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Courier New"/>
                <a:ea typeface="Courier New"/>
                <a:cs typeface="Courier New"/>
                <a:sym typeface="Courier New"/>
              </a:rPr>
              <a:t>mysql&gt; select * from servidor;</a:t>
            </a:r>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urier New"/>
                <a:ea typeface="Courier New"/>
                <a:cs typeface="Courier New"/>
                <a:sym typeface="Courier New"/>
              </a:rPr>
              <a:t>+----+-----------+-------------+</a:t>
            </a:r>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urier New"/>
                <a:ea typeface="Courier New"/>
                <a:cs typeface="Courier New"/>
                <a:sym typeface="Courier New"/>
              </a:rPr>
              <a:t>| id | nombresrv | marca       |</a:t>
            </a:r>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urier New"/>
                <a:ea typeface="Courier New"/>
                <a:cs typeface="Courier New"/>
                <a:sym typeface="Courier New"/>
              </a:rPr>
              <a:t>+----+-----------+-------------+</a:t>
            </a:r>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urier New"/>
                <a:ea typeface="Courier New"/>
                <a:cs typeface="Courier New"/>
                <a:sym typeface="Courier New"/>
              </a:rPr>
              <a:t>|  1 | srv_dns1  | HP          |</a:t>
            </a:r>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urier New"/>
                <a:ea typeface="Courier New"/>
                <a:cs typeface="Courier New"/>
                <a:sym typeface="Courier New"/>
              </a:rPr>
              <a:t>|  2 | srv_dns2  | HP          |</a:t>
            </a:r>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urier New"/>
                <a:ea typeface="Courier New"/>
                <a:cs typeface="Courier New"/>
                <a:sym typeface="Courier New"/>
              </a:rPr>
              <a:t>|  3 | srv_dhcp  | HP          |</a:t>
            </a:r>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urier New"/>
                <a:ea typeface="Courier New"/>
                <a:cs typeface="Courier New"/>
                <a:sym typeface="Courier New"/>
              </a:rPr>
              <a:t>|  4 | srv_ftp   | IBM         |</a:t>
            </a:r>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urier New"/>
                <a:ea typeface="Courier New"/>
                <a:cs typeface="Courier New"/>
                <a:sym typeface="Courier New"/>
              </a:rPr>
              <a:t>|  5 | srv_nfs   | Mikrotik    |</a:t>
            </a:r>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urier New"/>
                <a:ea typeface="Courier New"/>
                <a:cs typeface="Courier New"/>
                <a:sym typeface="Courier New"/>
              </a:rPr>
              <a:t>|  6 | srv_www   | Super Micro |</a:t>
            </a:r>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urier New"/>
                <a:ea typeface="Courier New"/>
                <a:cs typeface="Courier New"/>
                <a:sym typeface="Courier New"/>
              </a:rPr>
              <a:t>|  7 | srv_ntp   | IBM         |</a:t>
            </a:r>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urier New"/>
                <a:ea typeface="Courier New"/>
                <a:cs typeface="Courier New"/>
                <a:sym typeface="Courier New"/>
              </a:rPr>
              <a:t>|  8 | srv_db    | IBM         |</a:t>
            </a:r>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urier New"/>
                <a:ea typeface="Courier New"/>
                <a:cs typeface="Courier New"/>
                <a:sym typeface="Courier New"/>
              </a:rPr>
              <a:t>+----+-----------+-------------+</a:t>
            </a:r>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urier New"/>
                <a:ea typeface="Courier New"/>
                <a:cs typeface="Courier New"/>
                <a:sym typeface="Courier New"/>
              </a:rPr>
              <a:t>8 rows in set (0.00 sec)</a:t>
            </a:r>
            <a:endParaRPr/>
          </a:p>
          <a:p>
            <a:pPr indent="0" lvl="0" marL="0" marR="0" rtl="0" algn="l">
              <a:lnSpc>
                <a:spcPct val="100000"/>
              </a:lnSpc>
              <a:spcBef>
                <a:spcPts val="0"/>
              </a:spcBef>
              <a:spcAft>
                <a:spcPts val="0"/>
              </a:spcAft>
              <a:buNone/>
            </a:pPr>
            <a:r>
              <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urier New"/>
                <a:ea typeface="Courier New"/>
                <a:cs typeface="Courier New"/>
                <a:sym typeface="Courier New"/>
              </a:rPr>
              <a:t>mysql&gt; SELECT * FROM servidor INTO OUTFILE '/tmp/bkpmysqlservidor.csv' FIELDS TERMINATED BY ',' ENCLOSED BY '"' LINES TERMINATED BY '\n';</a:t>
            </a:r>
            <a:endParaRPr/>
          </a:p>
          <a:p>
            <a:pPr indent="0" lvl="0" marL="0" marR="0" rtl="0" algn="l">
              <a:lnSpc>
                <a:spcPct val="100000"/>
              </a:lnSpc>
              <a:spcBef>
                <a:spcPts val="0"/>
              </a:spcBef>
              <a:spcAft>
                <a:spcPts val="0"/>
              </a:spcAft>
              <a:buNone/>
            </a:pPr>
            <a:r>
              <a:rPr b="0" i="0" lang="en-US" sz="1000" u="none" cap="none" strike="noStrike">
                <a:solidFill>
                  <a:srgbClr val="000000"/>
                </a:solidFill>
                <a:latin typeface="Courier New"/>
                <a:ea typeface="Courier New"/>
                <a:cs typeface="Courier New"/>
                <a:sym typeface="Courier New"/>
              </a:rPr>
              <a:t>ERROR 1290 (HY000): The MySQL server is running with the --secure-file-priv option so it cannot execute this statement</a:t>
            </a:r>
            <a:endParaRPr/>
          </a:p>
          <a:p>
            <a:pPr indent="0" lvl="0" marL="0" marR="0" rtl="0" algn="l">
              <a:lnSpc>
                <a:spcPct val="100000"/>
              </a:lnSpc>
              <a:spcBef>
                <a:spcPts val="0"/>
              </a:spcBef>
              <a:spcAft>
                <a:spcPts val="0"/>
              </a:spcAft>
              <a:buNone/>
            </a:pPr>
            <a:r>
              <a:t/>
            </a:r>
            <a:endParaRPr b="0" i="0" sz="1000" u="none" cap="none" strike="noStrike">
              <a:solidFill>
                <a:srgbClr val="000000"/>
              </a:solidFill>
              <a:latin typeface="Courier New"/>
              <a:ea typeface="Courier New"/>
              <a:cs typeface="Courier New"/>
              <a:sym typeface="Courier New"/>
            </a:endParaRPr>
          </a:p>
        </p:txBody>
      </p:sp>
      <p:sp>
        <p:nvSpPr>
          <p:cNvPr id="903" name="Google Shape;903;p44"/>
          <p:cNvSpPr/>
          <p:nvPr/>
        </p:nvSpPr>
        <p:spPr>
          <a:xfrm>
            <a:off x="3968508" y="1404028"/>
            <a:ext cx="4156073" cy="34163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Courier New"/>
                <a:ea typeface="Courier New"/>
                <a:cs typeface="Courier New"/>
                <a:sym typeface="Courier New"/>
              </a:rPr>
              <a:t>mysql&gt; </a:t>
            </a:r>
            <a:r>
              <a:rPr b="1" i="0" lang="en-US" sz="900" u="none" cap="none" strike="noStrike">
                <a:solidFill>
                  <a:srgbClr val="000000"/>
                </a:solidFill>
                <a:latin typeface="Courier New"/>
                <a:ea typeface="Courier New"/>
                <a:cs typeface="Courier New"/>
                <a:sym typeface="Courier New"/>
              </a:rPr>
              <a:t>show variables like "secure_file_priv";</a:t>
            </a:r>
            <a:endParaRPr/>
          </a:p>
          <a:p>
            <a:pPr indent="0" lvl="0" marL="0" marR="0" rtl="0" algn="l">
              <a:lnSpc>
                <a:spcPct val="100000"/>
              </a:lnSpc>
              <a:spcBef>
                <a:spcPts val="0"/>
              </a:spcBef>
              <a:spcAft>
                <a:spcPts val="0"/>
              </a:spcAft>
              <a:buNone/>
            </a:pPr>
            <a:r>
              <a:rPr b="0" i="0" lang="en-US" sz="900" u="none" cap="none" strike="noStrike">
                <a:solidFill>
                  <a:srgbClr val="000000"/>
                </a:solidFill>
                <a:latin typeface="Courier New"/>
                <a:ea typeface="Courier New"/>
                <a:cs typeface="Courier New"/>
                <a:sym typeface="Courier New"/>
              </a:rPr>
              <a:t>+------------------+-----------------------+</a:t>
            </a:r>
            <a:endParaRPr/>
          </a:p>
          <a:p>
            <a:pPr indent="0" lvl="0" marL="0" marR="0" rtl="0" algn="l">
              <a:lnSpc>
                <a:spcPct val="100000"/>
              </a:lnSpc>
              <a:spcBef>
                <a:spcPts val="0"/>
              </a:spcBef>
              <a:spcAft>
                <a:spcPts val="0"/>
              </a:spcAft>
              <a:buNone/>
            </a:pPr>
            <a:r>
              <a:rPr b="0" i="0" lang="en-US" sz="900" u="none" cap="none" strike="noStrike">
                <a:solidFill>
                  <a:srgbClr val="000000"/>
                </a:solidFill>
                <a:latin typeface="Courier New"/>
                <a:ea typeface="Courier New"/>
                <a:cs typeface="Courier New"/>
                <a:sym typeface="Courier New"/>
              </a:rPr>
              <a:t>| Variable_name    | Value                 |</a:t>
            </a:r>
            <a:endParaRPr/>
          </a:p>
          <a:p>
            <a:pPr indent="0" lvl="0" marL="0" marR="0" rtl="0" algn="l">
              <a:lnSpc>
                <a:spcPct val="100000"/>
              </a:lnSpc>
              <a:spcBef>
                <a:spcPts val="0"/>
              </a:spcBef>
              <a:spcAft>
                <a:spcPts val="0"/>
              </a:spcAft>
              <a:buNone/>
            </a:pPr>
            <a:r>
              <a:rPr b="0" i="0" lang="en-US" sz="900" u="none" cap="none" strike="noStrike">
                <a:solidFill>
                  <a:srgbClr val="000000"/>
                </a:solidFill>
                <a:latin typeface="Courier New"/>
                <a:ea typeface="Courier New"/>
                <a:cs typeface="Courier New"/>
                <a:sym typeface="Courier New"/>
              </a:rPr>
              <a:t>+------------------+-----------------------+</a:t>
            </a:r>
            <a:endParaRPr/>
          </a:p>
          <a:p>
            <a:pPr indent="0" lvl="0" marL="0" marR="0" rtl="0" algn="l">
              <a:lnSpc>
                <a:spcPct val="100000"/>
              </a:lnSpc>
              <a:spcBef>
                <a:spcPts val="0"/>
              </a:spcBef>
              <a:spcAft>
                <a:spcPts val="0"/>
              </a:spcAft>
              <a:buNone/>
            </a:pPr>
            <a:r>
              <a:rPr b="0" i="0" lang="en-US" sz="900" u="none" cap="none" strike="noStrike">
                <a:solidFill>
                  <a:srgbClr val="000000"/>
                </a:solidFill>
                <a:latin typeface="Courier New"/>
                <a:ea typeface="Courier New"/>
                <a:cs typeface="Courier New"/>
                <a:sym typeface="Courier New"/>
              </a:rPr>
              <a:t>| secure_file_priv | /var/lib/mysql-files/ |</a:t>
            </a:r>
            <a:endParaRPr/>
          </a:p>
          <a:p>
            <a:pPr indent="0" lvl="0" marL="0" marR="0" rtl="0" algn="l">
              <a:lnSpc>
                <a:spcPct val="100000"/>
              </a:lnSpc>
              <a:spcBef>
                <a:spcPts val="0"/>
              </a:spcBef>
              <a:spcAft>
                <a:spcPts val="0"/>
              </a:spcAft>
              <a:buNone/>
            </a:pPr>
            <a:r>
              <a:rPr b="0" i="0" lang="en-US" sz="900" u="none" cap="none" strike="noStrike">
                <a:solidFill>
                  <a:srgbClr val="000000"/>
                </a:solidFill>
                <a:latin typeface="Courier New"/>
                <a:ea typeface="Courier New"/>
                <a:cs typeface="Courier New"/>
                <a:sym typeface="Courier New"/>
              </a:rPr>
              <a:t>+------------------+-----------------------+</a:t>
            </a:r>
            <a:endParaRPr/>
          </a:p>
          <a:p>
            <a:pPr indent="0" lvl="0" marL="0" marR="0" rtl="0" algn="l">
              <a:lnSpc>
                <a:spcPct val="100000"/>
              </a:lnSpc>
              <a:spcBef>
                <a:spcPts val="0"/>
              </a:spcBef>
              <a:spcAft>
                <a:spcPts val="0"/>
              </a:spcAft>
              <a:buNone/>
            </a:pPr>
            <a:r>
              <a:rPr b="0" i="0" lang="en-US" sz="900" u="none" cap="none" strike="noStrike">
                <a:solidFill>
                  <a:srgbClr val="000000"/>
                </a:solidFill>
                <a:latin typeface="Courier New"/>
                <a:ea typeface="Courier New"/>
                <a:cs typeface="Courier New"/>
                <a:sym typeface="Courier New"/>
              </a:rPr>
              <a:t>1 row in set (0.14 sec)</a:t>
            </a:r>
            <a:endParaRPr/>
          </a:p>
          <a:p>
            <a:pPr indent="0" lvl="0" marL="0" marR="0" rtl="0" algn="l">
              <a:lnSpc>
                <a:spcPct val="100000"/>
              </a:lnSpc>
              <a:spcBef>
                <a:spcPts val="0"/>
              </a:spcBef>
              <a:spcAft>
                <a:spcPts val="0"/>
              </a:spcAft>
              <a:buNone/>
            </a:pPr>
            <a:r>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US" sz="900" u="none" cap="none" strike="noStrike">
                <a:solidFill>
                  <a:srgbClr val="000000"/>
                </a:solidFill>
                <a:latin typeface="Courier New"/>
                <a:ea typeface="Courier New"/>
                <a:cs typeface="Courier New"/>
                <a:sym typeface="Courier New"/>
              </a:rPr>
              <a:t>mysql&gt; </a:t>
            </a:r>
            <a:r>
              <a:rPr b="1" i="0" lang="en-US" sz="900" u="none" cap="none" strike="noStrike">
                <a:solidFill>
                  <a:srgbClr val="000000"/>
                </a:solidFill>
                <a:latin typeface="Courier New"/>
                <a:ea typeface="Courier New"/>
                <a:cs typeface="Courier New"/>
                <a:sym typeface="Courier New"/>
              </a:rPr>
              <a:t>LOCK TABLES servidor READ;</a:t>
            </a:r>
            <a:endParaRPr/>
          </a:p>
          <a:p>
            <a:pPr indent="0" lvl="0" marL="0" marR="0" rtl="0" algn="l">
              <a:lnSpc>
                <a:spcPct val="100000"/>
              </a:lnSpc>
              <a:spcBef>
                <a:spcPts val="0"/>
              </a:spcBef>
              <a:spcAft>
                <a:spcPts val="0"/>
              </a:spcAft>
              <a:buNone/>
            </a:pPr>
            <a:r>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US" sz="900" u="none" cap="none" strike="noStrike">
                <a:solidFill>
                  <a:srgbClr val="000000"/>
                </a:solidFill>
                <a:latin typeface="Courier New"/>
                <a:ea typeface="Courier New"/>
                <a:cs typeface="Courier New"/>
                <a:sym typeface="Courier New"/>
              </a:rPr>
              <a:t>mysql&gt; </a:t>
            </a:r>
            <a:r>
              <a:rPr b="1" i="0" lang="en-US" sz="900" u="none" cap="none" strike="noStrike">
                <a:solidFill>
                  <a:srgbClr val="000000"/>
                </a:solidFill>
                <a:latin typeface="Courier New"/>
                <a:ea typeface="Courier New"/>
                <a:cs typeface="Courier New"/>
                <a:sym typeface="Courier New"/>
              </a:rPr>
              <a:t>SELECT * FROM network INTO OUTFILE '/var/lib/mysql-files/bkpmysqlservidor.csv' FIELDS TERMINATED BY ',' ENCLOSED BY '"' LINES TERMINATED BY '\n';</a:t>
            </a:r>
            <a:endParaRPr/>
          </a:p>
          <a:p>
            <a:pPr indent="0" lvl="0" marL="0" marR="0" rtl="0" algn="l">
              <a:lnSpc>
                <a:spcPct val="100000"/>
              </a:lnSpc>
              <a:spcBef>
                <a:spcPts val="0"/>
              </a:spcBef>
              <a:spcAft>
                <a:spcPts val="0"/>
              </a:spcAft>
              <a:buNone/>
            </a:pPr>
            <a:r>
              <a:rPr b="0" i="0" lang="en-US" sz="900" u="none" cap="none" strike="noStrike">
                <a:solidFill>
                  <a:srgbClr val="000000"/>
                </a:solidFill>
                <a:latin typeface="Courier New"/>
                <a:ea typeface="Courier New"/>
                <a:cs typeface="Courier New"/>
                <a:sym typeface="Courier New"/>
              </a:rPr>
              <a:t>Query OK, 8 row affected (0.07 sec)</a:t>
            </a:r>
            <a:endParaRPr/>
          </a:p>
          <a:p>
            <a:pPr indent="0" lvl="0" marL="0" marR="0" rtl="0" algn="l">
              <a:lnSpc>
                <a:spcPct val="100000"/>
              </a:lnSpc>
              <a:spcBef>
                <a:spcPts val="0"/>
              </a:spcBef>
              <a:spcAft>
                <a:spcPts val="0"/>
              </a:spcAft>
              <a:buNone/>
            </a:pPr>
            <a:r>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US" sz="900" u="none" cap="none" strike="noStrike">
                <a:solidFill>
                  <a:srgbClr val="000000"/>
                </a:solidFill>
                <a:latin typeface="Courier New"/>
                <a:ea typeface="Courier New"/>
                <a:cs typeface="Courier New"/>
                <a:sym typeface="Courier New"/>
              </a:rPr>
              <a:t>[root@localhost mysql-files]# </a:t>
            </a:r>
            <a:r>
              <a:rPr b="1" i="0" lang="en-US" sz="900" u="none" cap="none" strike="noStrike">
                <a:solidFill>
                  <a:srgbClr val="000000"/>
                </a:solidFill>
                <a:latin typeface="Courier New"/>
                <a:ea typeface="Courier New"/>
                <a:cs typeface="Courier New"/>
                <a:sym typeface="Courier New"/>
              </a:rPr>
              <a:t>more bkpmysqlservidor.csv </a:t>
            </a:r>
            <a:br>
              <a:rPr b="0" i="0" lang="en-US" sz="900" u="none" cap="none" strike="noStrike">
                <a:solidFill>
                  <a:srgbClr val="000000"/>
                </a:solidFill>
                <a:latin typeface="Courier New"/>
                <a:ea typeface="Courier New"/>
                <a:cs typeface="Courier New"/>
                <a:sym typeface="Courier New"/>
              </a:rPr>
            </a:br>
            <a:r>
              <a:rPr b="0" i="0" lang="en-US" sz="900" u="none" cap="none" strike="noStrike">
                <a:solidFill>
                  <a:srgbClr val="000000"/>
                </a:solidFill>
                <a:latin typeface="Courier New"/>
                <a:ea typeface="Courier New"/>
                <a:cs typeface="Courier New"/>
                <a:sym typeface="Courier New"/>
              </a:rPr>
              <a:t>"1","srv_dns1","HP"</a:t>
            </a:r>
            <a:br>
              <a:rPr b="0" i="0" lang="en-US" sz="900" u="none" cap="none" strike="noStrike">
                <a:solidFill>
                  <a:srgbClr val="000000"/>
                </a:solidFill>
                <a:latin typeface="Courier New"/>
                <a:ea typeface="Courier New"/>
                <a:cs typeface="Courier New"/>
                <a:sym typeface="Courier New"/>
              </a:rPr>
            </a:br>
            <a:r>
              <a:rPr b="0" i="0" lang="en-US" sz="900" u="none" cap="none" strike="noStrike">
                <a:solidFill>
                  <a:srgbClr val="000000"/>
                </a:solidFill>
                <a:latin typeface="Courier New"/>
                <a:ea typeface="Courier New"/>
                <a:cs typeface="Courier New"/>
                <a:sym typeface="Courier New"/>
              </a:rPr>
              <a:t>"2","srv_dns2","HP"</a:t>
            </a:r>
            <a:br>
              <a:rPr b="0" i="0" lang="en-US" sz="900" u="none" cap="none" strike="noStrike">
                <a:solidFill>
                  <a:srgbClr val="000000"/>
                </a:solidFill>
                <a:latin typeface="Courier New"/>
                <a:ea typeface="Courier New"/>
                <a:cs typeface="Courier New"/>
                <a:sym typeface="Courier New"/>
              </a:rPr>
            </a:br>
            <a:r>
              <a:rPr b="0" i="0" lang="en-US" sz="900" u="none" cap="none" strike="noStrike">
                <a:solidFill>
                  <a:srgbClr val="000000"/>
                </a:solidFill>
                <a:latin typeface="Courier New"/>
                <a:ea typeface="Courier New"/>
                <a:cs typeface="Courier New"/>
                <a:sym typeface="Courier New"/>
              </a:rPr>
              <a:t>"3","srv_dhcp","HP"</a:t>
            </a:r>
            <a:br>
              <a:rPr b="0" i="0" lang="en-US" sz="900" u="none" cap="none" strike="noStrike">
                <a:solidFill>
                  <a:srgbClr val="000000"/>
                </a:solidFill>
                <a:latin typeface="Courier New"/>
                <a:ea typeface="Courier New"/>
                <a:cs typeface="Courier New"/>
                <a:sym typeface="Courier New"/>
              </a:rPr>
            </a:br>
            <a:r>
              <a:rPr b="0" i="0" lang="en-US" sz="900" u="none" cap="none" strike="noStrike">
                <a:solidFill>
                  <a:srgbClr val="000000"/>
                </a:solidFill>
                <a:latin typeface="Courier New"/>
                <a:ea typeface="Courier New"/>
                <a:cs typeface="Courier New"/>
                <a:sym typeface="Courier New"/>
              </a:rPr>
              <a:t>"4","srv_ftp","IBM"</a:t>
            </a:r>
            <a:br>
              <a:rPr b="0" i="0" lang="en-US" sz="900" u="none" cap="none" strike="noStrike">
                <a:solidFill>
                  <a:srgbClr val="000000"/>
                </a:solidFill>
                <a:latin typeface="Courier New"/>
                <a:ea typeface="Courier New"/>
                <a:cs typeface="Courier New"/>
                <a:sym typeface="Courier New"/>
              </a:rPr>
            </a:br>
            <a:r>
              <a:rPr b="0" i="0" lang="en-US" sz="900" u="none" cap="none" strike="noStrike">
                <a:solidFill>
                  <a:srgbClr val="000000"/>
                </a:solidFill>
                <a:latin typeface="Courier New"/>
                <a:ea typeface="Courier New"/>
                <a:cs typeface="Courier New"/>
                <a:sym typeface="Courier New"/>
              </a:rPr>
              <a:t>"5","srv_nfs","Mikrotik"</a:t>
            </a:r>
            <a:br>
              <a:rPr b="0" i="0" lang="en-US" sz="900" u="none" cap="none" strike="noStrike">
                <a:solidFill>
                  <a:srgbClr val="000000"/>
                </a:solidFill>
                <a:latin typeface="Courier New"/>
                <a:ea typeface="Courier New"/>
                <a:cs typeface="Courier New"/>
                <a:sym typeface="Courier New"/>
              </a:rPr>
            </a:br>
            <a:r>
              <a:rPr b="0" i="0" lang="en-US" sz="900" u="none" cap="none" strike="noStrike">
                <a:solidFill>
                  <a:srgbClr val="000000"/>
                </a:solidFill>
                <a:latin typeface="Courier New"/>
                <a:ea typeface="Courier New"/>
                <a:cs typeface="Courier New"/>
                <a:sym typeface="Courier New"/>
              </a:rPr>
              <a:t>"6","srv_www","Super Micro"</a:t>
            </a:r>
            <a:br>
              <a:rPr b="0" i="0" lang="en-US" sz="900" u="none" cap="none" strike="noStrike">
                <a:solidFill>
                  <a:srgbClr val="000000"/>
                </a:solidFill>
                <a:latin typeface="Courier New"/>
                <a:ea typeface="Courier New"/>
                <a:cs typeface="Courier New"/>
                <a:sym typeface="Courier New"/>
              </a:rPr>
            </a:br>
            <a:r>
              <a:rPr b="0" i="0" lang="en-US" sz="900" u="none" cap="none" strike="noStrike">
                <a:solidFill>
                  <a:srgbClr val="000000"/>
                </a:solidFill>
                <a:latin typeface="Courier New"/>
                <a:ea typeface="Courier New"/>
                <a:cs typeface="Courier New"/>
                <a:sym typeface="Courier New"/>
              </a:rPr>
              <a:t>"7","srv_ntp","IBM"</a:t>
            </a:r>
            <a:br>
              <a:rPr b="0" i="0" lang="en-US" sz="900" u="none" cap="none" strike="noStrike">
                <a:solidFill>
                  <a:srgbClr val="000000"/>
                </a:solidFill>
                <a:latin typeface="Courier New"/>
                <a:ea typeface="Courier New"/>
                <a:cs typeface="Courier New"/>
                <a:sym typeface="Courier New"/>
              </a:rPr>
            </a:br>
            <a:r>
              <a:rPr b="0" i="0" lang="en-US" sz="900" u="none" cap="none" strike="noStrike">
                <a:solidFill>
                  <a:srgbClr val="000000"/>
                </a:solidFill>
                <a:latin typeface="Courier New"/>
                <a:ea typeface="Courier New"/>
                <a:cs typeface="Courier New"/>
                <a:sym typeface="Courier New"/>
              </a:rPr>
              <a:t>"8","srv_db","IBM"</a:t>
            </a:r>
            <a:endParaRPr b="0" i="0" sz="900" u="none" cap="none" strike="noStrike">
              <a:solidFill>
                <a:srgbClr val="000000"/>
              </a:solidFill>
              <a:latin typeface="Courier New"/>
              <a:ea typeface="Courier New"/>
              <a:cs typeface="Courier New"/>
              <a:sym typeface="Courier New"/>
            </a:endParaRPr>
          </a:p>
        </p:txBody>
      </p:sp>
      <p:sp>
        <p:nvSpPr>
          <p:cNvPr id="904" name="Google Shape;904;p44"/>
          <p:cNvSpPr txBox="1"/>
          <p:nvPr/>
        </p:nvSpPr>
        <p:spPr>
          <a:xfrm>
            <a:off x="398257" y="751242"/>
            <a:ext cx="7479651" cy="52322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400" u="none" cap="none" strike="noStrike">
                <a:solidFill>
                  <a:srgbClr val="000000"/>
                </a:solidFill>
                <a:latin typeface="Barlow Light"/>
                <a:ea typeface="Barlow Light"/>
                <a:cs typeface="Barlow Light"/>
                <a:sym typeface="Barlow Light"/>
              </a:rPr>
              <a:t>Dado a que la información que se almacena en la base de datos es valiosa para la empresa, es importante realizar respaldos de la información períodicamente.</a:t>
            </a:r>
            <a:endParaRPr b="0" i="0" sz="1400" u="none" cap="none" strike="noStrike">
              <a:solidFill>
                <a:srgbClr val="000000"/>
              </a:solidFill>
              <a:latin typeface="Barlow Light"/>
              <a:ea typeface="Barlow Light"/>
              <a:cs typeface="Barlow Light"/>
              <a:sym typeface="Barlow Light"/>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45"/>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910" name="Google Shape;910;p45"/>
          <p:cNvSpPr txBox="1"/>
          <p:nvPr>
            <p:ph type="title"/>
          </p:nvPr>
        </p:nvSpPr>
        <p:spPr>
          <a:xfrm>
            <a:off x="457200" y="217698"/>
            <a:ext cx="7273578"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b="1" lang="en-US" sz="1100">
                <a:solidFill>
                  <a:srgbClr val="002060"/>
                </a:solidFill>
              </a:rPr>
              <a:t>Servicio de MySQL</a:t>
            </a:r>
            <a:br>
              <a:rPr b="1" lang="en-US">
                <a:solidFill>
                  <a:srgbClr val="002060"/>
                </a:solidFill>
                <a:latin typeface="Arial"/>
                <a:ea typeface="Arial"/>
                <a:cs typeface="Arial"/>
                <a:sym typeface="Arial"/>
              </a:rPr>
            </a:br>
            <a:r>
              <a:rPr b="1" lang="en-US" sz="2400">
                <a:solidFill>
                  <a:srgbClr val="002060"/>
                </a:solidFill>
              </a:rPr>
              <a:t>Importación de datos desde un archivo CSV</a:t>
            </a:r>
            <a:endParaRPr/>
          </a:p>
        </p:txBody>
      </p:sp>
      <p:sp>
        <p:nvSpPr>
          <p:cNvPr id="911" name="Google Shape;911;p45"/>
          <p:cNvSpPr/>
          <p:nvPr/>
        </p:nvSpPr>
        <p:spPr>
          <a:xfrm>
            <a:off x="974559" y="1813762"/>
            <a:ext cx="6888104" cy="32778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Courier New"/>
                <a:ea typeface="Courier New"/>
                <a:cs typeface="Courier New"/>
                <a:sym typeface="Courier New"/>
              </a:rPr>
              <a:t>mysql&gt; </a:t>
            </a:r>
            <a:r>
              <a:rPr b="1" i="0" lang="en-US" sz="900" u="none" cap="none" strike="noStrike">
                <a:solidFill>
                  <a:srgbClr val="000000"/>
                </a:solidFill>
                <a:latin typeface="Courier New"/>
                <a:ea typeface="Courier New"/>
                <a:cs typeface="Courier New"/>
                <a:sym typeface="Courier New"/>
              </a:rPr>
              <a:t>LOCK TABLES servidor READ;</a:t>
            </a:r>
            <a:endParaRPr/>
          </a:p>
          <a:p>
            <a:pPr indent="0" lvl="0" marL="0" marR="0" rtl="0" algn="l">
              <a:lnSpc>
                <a:spcPct val="100000"/>
              </a:lnSpc>
              <a:spcBef>
                <a:spcPts val="0"/>
              </a:spcBef>
              <a:spcAft>
                <a:spcPts val="0"/>
              </a:spcAft>
              <a:buNone/>
            </a:pPr>
            <a:r>
              <a:t/>
            </a:r>
            <a:endParaRPr b="1"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US" sz="900" u="none" cap="none" strike="noStrike">
                <a:solidFill>
                  <a:srgbClr val="000000"/>
                </a:solidFill>
                <a:latin typeface="Courier New"/>
                <a:ea typeface="Courier New"/>
                <a:cs typeface="Courier New"/>
                <a:sym typeface="Courier New"/>
              </a:rPr>
              <a:t>mysql&gt; </a:t>
            </a:r>
            <a:r>
              <a:rPr b="1" i="0" lang="en-US" sz="900" u="none" cap="none" strike="noStrike">
                <a:solidFill>
                  <a:srgbClr val="000000"/>
                </a:solidFill>
                <a:latin typeface="Courier New"/>
                <a:ea typeface="Courier New"/>
                <a:cs typeface="Courier New"/>
                <a:sym typeface="Courier New"/>
              </a:rPr>
              <a:t>LOAD DATA LOCAL INFILE '/var/lib/mysql-files/bkpmysqlservidor.csv' INTO TABLE servidor FIELDS TERMINATED BY ',' ENCLOSED BY '"' LINES TERMINATED BY '\n' IGNORE 1 LINES;</a:t>
            </a:r>
            <a:endParaRPr/>
          </a:p>
          <a:p>
            <a:pPr indent="0" lvl="0" marL="0" marR="0" rtl="0" algn="l">
              <a:lnSpc>
                <a:spcPct val="100000"/>
              </a:lnSpc>
              <a:spcBef>
                <a:spcPts val="0"/>
              </a:spcBef>
              <a:spcAft>
                <a:spcPts val="0"/>
              </a:spcAft>
              <a:buNone/>
            </a:pPr>
            <a:r>
              <a:rPr b="0" i="0" lang="en-US" sz="900" u="none" cap="none" strike="noStrike">
                <a:solidFill>
                  <a:srgbClr val="000000"/>
                </a:solidFill>
                <a:latin typeface="Courier New"/>
                <a:ea typeface="Courier New"/>
                <a:cs typeface="Courier New"/>
                <a:sym typeface="Courier New"/>
              </a:rPr>
              <a:t>Query OK, 2 rows affected (0.01 sec)</a:t>
            </a:r>
            <a:endParaRPr/>
          </a:p>
          <a:p>
            <a:pPr indent="0" lvl="0" marL="0" marR="0" rtl="0" algn="l">
              <a:lnSpc>
                <a:spcPct val="100000"/>
              </a:lnSpc>
              <a:spcBef>
                <a:spcPts val="0"/>
              </a:spcBef>
              <a:spcAft>
                <a:spcPts val="0"/>
              </a:spcAft>
              <a:buNone/>
            </a:pPr>
            <a:r>
              <a:rPr b="0" i="0" lang="en-US" sz="900" u="none" cap="none" strike="noStrike">
                <a:solidFill>
                  <a:srgbClr val="000000"/>
                </a:solidFill>
                <a:latin typeface="Courier New"/>
                <a:ea typeface="Courier New"/>
                <a:cs typeface="Courier New"/>
                <a:sym typeface="Courier New"/>
              </a:rPr>
              <a:t>Records: 9  Deleted: 0  Skipped: 7  Warnings: 0</a:t>
            </a:r>
            <a:endParaRPr/>
          </a:p>
          <a:p>
            <a:pPr indent="0" lvl="0" marL="0" marR="0" rtl="0" algn="l">
              <a:lnSpc>
                <a:spcPct val="100000"/>
              </a:lnSpc>
              <a:spcBef>
                <a:spcPts val="0"/>
              </a:spcBef>
              <a:spcAft>
                <a:spcPts val="0"/>
              </a:spcAft>
              <a:buNone/>
            </a:pPr>
            <a:r>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US" sz="900" u="none" cap="none" strike="noStrike">
                <a:solidFill>
                  <a:srgbClr val="000000"/>
                </a:solidFill>
                <a:latin typeface="Courier New"/>
                <a:ea typeface="Courier New"/>
                <a:cs typeface="Courier New"/>
                <a:sym typeface="Courier New"/>
              </a:rPr>
              <a:t>mysql&gt; </a:t>
            </a:r>
            <a:r>
              <a:rPr b="1" i="0" lang="en-US" sz="900" u="none" cap="none" strike="noStrike">
                <a:solidFill>
                  <a:srgbClr val="000000"/>
                </a:solidFill>
                <a:latin typeface="Courier New"/>
                <a:ea typeface="Courier New"/>
                <a:cs typeface="Courier New"/>
                <a:sym typeface="Courier New"/>
              </a:rPr>
              <a:t>select * from servidor;                                                    </a:t>
            </a:r>
            <a:endParaRPr/>
          </a:p>
          <a:p>
            <a:pPr indent="0" lvl="0" marL="0" marR="0" rtl="0" algn="l">
              <a:lnSpc>
                <a:spcPct val="100000"/>
              </a:lnSpc>
              <a:spcBef>
                <a:spcPts val="0"/>
              </a:spcBef>
              <a:spcAft>
                <a:spcPts val="0"/>
              </a:spcAft>
              <a:buNone/>
            </a:pPr>
            <a:r>
              <a:rPr b="0" i="0" lang="en-US" sz="900" u="none" cap="none" strike="noStrike">
                <a:solidFill>
                  <a:srgbClr val="000000"/>
                </a:solidFill>
                <a:latin typeface="Courier New"/>
                <a:ea typeface="Courier New"/>
                <a:cs typeface="Courier New"/>
                <a:sym typeface="Courier New"/>
              </a:rPr>
              <a:t>+----+-----------+-------------+</a:t>
            </a:r>
            <a:endParaRPr/>
          </a:p>
          <a:p>
            <a:pPr indent="0" lvl="0" marL="0" marR="0" rtl="0" algn="l">
              <a:lnSpc>
                <a:spcPct val="100000"/>
              </a:lnSpc>
              <a:spcBef>
                <a:spcPts val="0"/>
              </a:spcBef>
              <a:spcAft>
                <a:spcPts val="0"/>
              </a:spcAft>
              <a:buNone/>
            </a:pPr>
            <a:r>
              <a:rPr b="0" i="0" lang="en-US" sz="900" u="none" cap="none" strike="noStrike">
                <a:solidFill>
                  <a:srgbClr val="000000"/>
                </a:solidFill>
                <a:latin typeface="Courier New"/>
                <a:ea typeface="Courier New"/>
                <a:cs typeface="Courier New"/>
                <a:sym typeface="Courier New"/>
              </a:rPr>
              <a:t>| id | nombresrv | marca       |</a:t>
            </a:r>
            <a:endParaRPr/>
          </a:p>
          <a:p>
            <a:pPr indent="0" lvl="0" marL="0" marR="0" rtl="0" algn="l">
              <a:lnSpc>
                <a:spcPct val="100000"/>
              </a:lnSpc>
              <a:spcBef>
                <a:spcPts val="0"/>
              </a:spcBef>
              <a:spcAft>
                <a:spcPts val="0"/>
              </a:spcAft>
              <a:buNone/>
            </a:pPr>
            <a:r>
              <a:rPr b="0" i="0" lang="en-US" sz="900" u="none" cap="none" strike="noStrike">
                <a:solidFill>
                  <a:srgbClr val="000000"/>
                </a:solidFill>
                <a:latin typeface="Courier New"/>
                <a:ea typeface="Courier New"/>
                <a:cs typeface="Courier New"/>
                <a:sym typeface="Courier New"/>
              </a:rPr>
              <a:t>+----+-----------+-------------+</a:t>
            </a:r>
            <a:endParaRPr/>
          </a:p>
          <a:p>
            <a:pPr indent="0" lvl="0" marL="0" marR="0" rtl="0" algn="l">
              <a:lnSpc>
                <a:spcPct val="100000"/>
              </a:lnSpc>
              <a:spcBef>
                <a:spcPts val="0"/>
              </a:spcBef>
              <a:spcAft>
                <a:spcPts val="0"/>
              </a:spcAft>
              <a:buNone/>
            </a:pPr>
            <a:r>
              <a:rPr b="0" i="0" lang="en-US" sz="900" u="none" cap="none" strike="noStrike">
                <a:solidFill>
                  <a:srgbClr val="000000"/>
                </a:solidFill>
                <a:latin typeface="Courier New"/>
                <a:ea typeface="Courier New"/>
                <a:cs typeface="Courier New"/>
                <a:sym typeface="Courier New"/>
              </a:rPr>
              <a:t>|  1 | srv_dns1  | HP          |</a:t>
            </a:r>
            <a:endParaRPr/>
          </a:p>
          <a:p>
            <a:pPr indent="0" lvl="0" marL="0" marR="0" rtl="0" algn="l">
              <a:lnSpc>
                <a:spcPct val="100000"/>
              </a:lnSpc>
              <a:spcBef>
                <a:spcPts val="0"/>
              </a:spcBef>
              <a:spcAft>
                <a:spcPts val="0"/>
              </a:spcAft>
              <a:buNone/>
            </a:pPr>
            <a:r>
              <a:rPr b="0" i="0" lang="en-US" sz="900" u="none" cap="none" strike="noStrike">
                <a:solidFill>
                  <a:srgbClr val="000000"/>
                </a:solidFill>
                <a:latin typeface="Courier New"/>
                <a:ea typeface="Courier New"/>
                <a:cs typeface="Courier New"/>
                <a:sym typeface="Courier New"/>
              </a:rPr>
              <a:t>|  2 | srv_dns2  | HP          |</a:t>
            </a:r>
            <a:endParaRPr/>
          </a:p>
          <a:p>
            <a:pPr indent="0" lvl="0" marL="0" marR="0" rtl="0" algn="l">
              <a:lnSpc>
                <a:spcPct val="100000"/>
              </a:lnSpc>
              <a:spcBef>
                <a:spcPts val="0"/>
              </a:spcBef>
              <a:spcAft>
                <a:spcPts val="0"/>
              </a:spcAft>
              <a:buNone/>
            </a:pPr>
            <a:r>
              <a:rPr b="0" i="0" lang="en-US" sz="900" u="none" cap="none" strike="noStrike">
                <a:solidFill>
                  <a:srgbClr val="000000"/>
                </a:solidFill>
                <a:latin typeface="Courier New"/>
                <a:ea typeface="Courier New"/>
                <a:cs typeface="Courier New"/>
                <a:sym typeface="Courier New"/>
              </a:rPr>
              <a:t>|  3 | srv_dhcp  | HP          |</a:t>
            </a:r>
            <a:endParaRPr/>
          </a:p>
          <a:p>
            <a:pPr indent="0" lvl="0" marL="0" marR="0" rtl="0" algn="l">
              <a:lnSpc>
                <a:spcPct val="100000"/>
              </a:lnSpc>
              <a:spcBef>
                <a:spcPts val="0"/>
              </a:spcBef>
              <a:spcAft>
                <a:spcPts val="0"/>
              </a:spcAft>
              <a:buNone/>
            </a:pPr>
            <a:r>
              <a:rPr b="0" i="0" lang="en-US" sz="900" u="none" cap="none" strike="noStrike">
                <a:solidFill>
                  <a:srgbClr val="000000"/>
                </a:solidFill>
                <a:latin typeface="Courier New"/>
                <a:ea typeface="Courier New"/>
                <a:cs typeface="Courier New"/>
                <a:sym typeface="Courier New"/>
              </a:rPr>
              <a:t>|  4 | srv_ftp   | IBM         |</a:t>
            </a:r>
            <a:endParaRPr/>
          </a:p>
          <a:p>
            <a:pPr indent="0" lvl="0" marL="0" marR="0" rtl="0" algn="l">
              <a:lnSpc>
                <a:spcPct val="100000"/>
              </a:lnSpc>
              <a:spcBef>
                <a:spcPts val="0"/>
              </a:spcBef>
              <a:spcAft>
                <a:spcPts val="0"/>
              </a:spcAft>
              <a:buNone/>
            </a:pPr>
            <a:r>
              <a:rPr b="0" i="0" lang="en-US" sz="900" u="none" cap="none" strike="noStrike">
                <a:solidFill>
                  <a:srgbClr val="000000"/>
                </a:solidFill>
                <a:latin typeface="Courier New"/>
                <a:ea typeface="Courier New"/>
                <a:cs typeface="Courier New"/>
                <a:sym typeface="Courier New"/>
              </a:rPr>
              <a:t>|  5 | srv_nfs   | Mikrotik    |</a:t>
            </a:r>
            <a:endParaRPr/>
          </a:p>
          <a:p>
            <a:pPr indent="0" lvl="0" marL="0" marR="0" rtl="0" algn="l">
              <a:lnSpc>
                <a:spcPct val="100000"/>
              </a:lnSpc>
              <a:spcBef>
                <a:spcPts val="0"/>
              </a:spcBef>
              <a:spcAft>
                <a:spcPts val="0"/>
              </a:spcAft>
              <a:buNone/>
            </a:pPr>
            <a:r>
              <a:rPr b="0" i="0" lang="en-US" sz="900" u="none" cap="none" strike="noStrike">
                <a:solidFill>
                  <a:srgbClr val="000000"/>
                </a:solidFill>
                <a:latin typeface="Courier New"/>
                <a:ea typeface="Courier New"/>
                <a:cs typeface="Courier New"/>
                <a:sym typeface="Courier New"/>
              </a:rPr>
              <a:t>|  6 | srv_www   | Super Micro |</a:t>
            </a:r>
            <a:endParaRPr/>
          </a:p>
          <a:p>
            <a:pPr indent="0" lvl="0" marL="0" marR="0" rtl="0" algn="l">
              <a:lnSpc>
                <a:spcPct val="100000"/>
              </a:lnSpc>
              <a:spcBef>
                <a:spcPts val="0"/>
              </a:spcBef>
              <a:spcAft>
                <a:spcPts val="0"/>
              </a:spcAft>
              <a:buNone/>
            </a:pPr>
            <a:r>
              <a:rPr b="0" i="0" lang="en-US" sz="900" u="none" cap="none" strike="noStrike">
                <a:solidFill>
                  <a:srgbClr val="000000"/>
                </a:solidFill>
                <a:latin typeface="Courier New"/>
                <a:ea typeface="Courier New"/>
                <a:cs typeface="Courier New"/>
                <a:sym typeface="Courier New"/>
              </a:rPr>
              <a:t>|  7 | srv_ntp   | IBM         |</a:t>
            </a:r>
            <a:endParaRPr/>
          </a:p>
          <a:p>
            <a:pPr indent="0" lvl="0" marL="0" marR="0" rtl="0" algn="l">
              <a:lnSpc>
                <a:spcPct val="100000"/>
              </a:lnSpc>
              <a:spcBef>
                <a:spcPts val="0"/>
              </a:spcBef>
              <a:spcAft>
                <a:spcPts val="0"/>
              </a:spcAft>
              <a:buNone/>
            </a:pPr>
            <a:r>
              <a:rPr b="0" i="0" lang="en-US" sz="900" u="none" cap="none" strike="noStrike">
                <a:solidFill>
                  <a:srgbClr val="000000"/>
                </a:solidFill>
                <a:latin typeface="Courier New"/>
                <a:ea typeface="Courier New"/>
                <a:cs typeface="Courier New"/>
                <a:sym typeface="Courier New"/>
              </a:rPr>
              <a:t>|  8 | srv_db    | IBM         |</a:t>
            </a:r>
            <a:endParaRPr/>
          </a:p>
          <a:p>
            <a:pPr indent="0" lvl="0" marL="0" marR="0" rtl="0" algn="l">
              <a:lnSpc>
                <a:spcPct val="100000"/>
              </a:lnSpc>
              <a:spcBef>
                <a:spcPts val="0"/>
              </a:spcBef>
              <a:spcAft>
                <a:spcPts val="0"/>
              </a:spcAft>
              <a:buNone/>
            </a:pPr>
            <a:r>
              <a:rPr b="1" i="0" lang="en-US" sz="900" u="none" cap="none" strike="noStrike">
                <a:solidFill>
                  <a:srgbClr val="000000"/>
                </a:solidFill>
                <a:highlight>
                  <a:srgbClr val="FFFF00"/>
                </a:highlight>
                <a:latin typeface="Courier New"/>
                <a:ea typeface="Courier New"/>
                <a:cs typeface="Courier New"/>
                <a:sym typeface="Courier New"/>
              </a:rPr>
              <a:t>|  9 | srv_smb   | HP          |</a:t>
            </a:r>
            <a:endParaRPr/>
          </a:p>
          <a:p>
            <a:pPr indent="0" lvl="0" marL="0" marR="0" rtl="0" algn="l">
              <a:lnSpc>
                <a:spcPct val="100000"/>
              </a:lnSpc>
              <a:spcBef>
                <a:spcPts val="0"/>
              </a:spcBef>
              <a:spcAft>
                <a:spcPts val="0"/>
              </a:spcAft>
              <a:buNone/>
            </a:pPr>
            <a:r>
              <a:rPr b="1" i="0" lang="en-US" sz="900" u="none" cap="none" strike="noStrike">
                <a:solidFill>
                  <a:srgbClr val="000000"/>
                </a:solidFill>
                <a:highlight>
                  <a:srgbClr val="FFFF00"/>
                </a:highlight>
                <a:latin typeface="Courier New"/>
                <a:ea typeface="Courier New"/>
                <a:cs typeface="Courier New"/>
                <a:sym typeface="Courier New"/>
              </a:rPr>
              <a:t>| 10 | srv_proxy | IBM         |</a:t>
            </a:r>
            <a:endParaRPr/>
          </a:p>
          <a:p>
            <a:pPr indent="0" lvl="0" marL="0" marR="0" rtl="0" algn="l">
              <a:lnSpc>
                <a:spcPct val="100000"/>
              </a:lnSpc>
              <a:spcBef>
                <a:spcPts val="0"/>
              </a:spcBef>
              <a:spcAft>
                <a:spcPts val="0"/>
              </a:spcAft>
              <a:buNone/>
            </a:pPr>
            <a:r>
              <a:rPr b="0" i="0" lang="en-US" sz="900" u="none" cap="none" strike="noStrike">
                <a:solidFill>
                  <a:srgbClr val="000000"/>
                </a:solidFill>
                <a:latin typeface="Courier New"/>
                <a:ea typeface="Courier New"/>
                <a:cs typeface="Courier New"/>
                <a:sym typeface="Courier New"/>
              </a:rPr>
              <a:t>+----+-----------+-------------+</a:t>
            </a:r>
            <a:endParaRPr/>
          </a:p>
          <a:p>
            <a:pPr indent="0" lvl="0" marL="0" marR="0" rtl="0" algn="l">
              <a:lnSpc>
                <a:spcPct val="100000"/>
              </a:lnSpc>
              <a:spcBef>
                <a:spcPts val="0"/>
              </a:spcBef>
              <a:spcAft>
                <a:spcPts val="0"/>
              </a:spcAft>
              <a:buNone/>
            </a:pPr>
            <a:r>
              <a:rPr b="0" i="0" lang="en-US" sz="900" u="none" cap="none" strike="noStrike">
                <a:solidFill>
                  <a:srgbClr val="000000"/>
                </a:solidFill>
                <a:latin typeface="Courier New"/>
                <a:ea typeface="Courier New"/>
                <a:cs typeface="Courier New"/>
                <a:sym typeface="Courier New"/>
              </a:rPr>
              <a:t>10 rows in set (0.00 sec)</a:t>
            </a:r>
            <a:endParaRPr/>
          </a:p>
        </p:txBody>
      </p:sp>
      <p:sp>
        <p:nvSpPr>
          <p:cNvPr id="912" name="Google Shape;912;p45"/>
          <p:cNvSpPr txBox="1"/>
          <p:nvPr/>
        </p:nvSpPr>
        <p:spPr>
          <a:xfrm>
            <a:off x="457199" y="1075098"/>
            <a:ext cx="7447085" cy="73866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400" u="none" cap="none" strike="noStrike">
                <a:solidFill>
                  <a:srgbClr val="000000"/>
                </a:solidFill>
                <a:latin typeface="Barlow Light"/>
                <a:ea typeface="Barlow Light"/>
                <a:cs typeface="Barlow Light"/>
                <a:sym typeface="Barlow Light"/>
              </a:rPr>
              <a:t>Cuando un componente de hardware del servidor se ha dañado, el proceso de restauración de los datos y de la base de datos completa, es un tarea fácil de realizar cuando se cuenta con los archivos respaldados.</a:t>
            </a:r>
            <a:endParaRPr b="0" i="0" sz="1400" u="none" cap="none" strike="noStrike">
              <a:solidFill>
                <a:srgbClr val="000000"/>
              </a:solidFill>
              <a:latin typeface="Barlow Light"/>
              <a:ea typeface="Barlow Light"/>
              <a:cs typeface="Barlow Light"/>
              <a:sym typeface="Barlow Light"/>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46"/>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918" name="Google Shape;918;p46"/>
          <p:cNvSpPr txBox="1"/>
          <p:nvPr>
            <p:ph type="title"/>
          </p:nvPr>
        </p:nvSpPr>
        <p:spPr>
          <a:xfrm>
            <a:off x="374895" y="257643"/>
            <a:ext cx="7388579" cy="532139"/>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b="1" lang="en-US" sz="2400">
                <a:solidFill>
                  <a:srgbClr val="002060"/>
                </a:solidFill>
              </a:rPr>
              <a:t>Normalización</a:t>
            </a:r>
            <a:endParaRPr/>
          </a:p>
        </p:txBody>
      </p:sp>
      <p:sp>
        <p:nvSpPr>
          <p:cNvPr id="919" name="Google Shape;919;p46"/>
          <p:cNvSpPr/>
          <p:nvPr/>
        </p:nvSpPr>
        <p:spPr>
          <a:xfrm>
            <a:off x="374895" y="671415"/>
            <a:ext cx="7388579" cy="267765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Barlow Light"/>
                <a:ea typeface="Barlow Light"/>
                <a:cs typeface="Barlow Light"/>
                <a:sym typeface="Barlow Light"/>
              </a:rPr>
              <a:t>El proceso de normalización de bases de datos consiste en aplicar una serie de reglas a las tablas obtenidas tras el paso del modelo conceptual al modelo lógico.</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Barlow Light"/>
              <a:ea typeface="Barlow Light"/>
              <a:cs typeface="Barlow Light"/>
              <a:sym typeface="Barlow Light"/>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Barlow Light"/>
                <a:ea typeface="Barlow Light"/>
                <a:cs typeface="Barlow Light"/>
                <a:sym typeface="Barlow Light"/>
              </a:rPr>
              <a:t>Las bases de datos relacionales se normalizan para:</a:t>
            </a:r>
            <a:endParaRPr/>
          </a:p>
          <a:p>
            <a:pPr indent="0" lvl="4" marL="0" marR="0" rtl="0" algn="l">
              <a:lnSpc>
                <a:spcPct val="100000"/>
              </a:lnSpc>
              <a:spcBef>
                <a:spcPts val="0"/>
              </a:spcBef>
              <a:spcAft>
                <a:spcPts val="0"/>
              </a:spcAft>
              <a:buNone/>
            </a:pPr>
            <a:r>
              <a:rPr b="0" i="0" lang="en-US" sz="1400" u="none" cap="none" strike="noStrike">
                <a:solidFill>
                  <a:srgbClr val="000000"/>
                </a:solidFill>
                <a:latin typeface="Barlow Light"/>
                <a:ea typeface="Barlow Light"/>
                <a:cs typeface="Barlow Light"/>
                <a:sym typeface="Barlow Light"/>
              </a:rPr>
              <a:t>	Evitar la redundancia de los datos.</a:t>
            </a:r>
            <a:endParaRPr/>
          </a:p>
          <a:p>
            <a:pPr indent="0" lvl="4" marL="0" marR="0" rtl="0" algn="l">
              <a:lnSpc>
                <a:spcPct val="100000"/>
              </a:lnSpc>
              <a:spcBef>
                <a:spcPts val="0"/>
              </a:spcBef>
              <a:spcAft>
                <a:spcPts val="0"/>
              </a:spcAft>
              <a:buNone/>
            </a:pPr>
            <a:r>
              <a:rPr b="0" i="0" lang="en-US" sz="1400" u="none" cap="none" strike="noStrike">
                <a:solidFill>
                  <a:srgbClr val="000000"/>
                </a:solidFill>
                <a:latin typeface="Barlow Light"/>
                <a:ea typeface="Barlow Light"/>
                <a:cs typeface="Barlow Light"/>
                <a:sym typeface="Barlow Light"/>
              </a:rPr>
              <a:t>	Evitar problemas de actualización de los datos en las tablas.</a:t>
            </a:r>
            <a:endParaRPr/>
          </a:p>
          <a:p>
            <a:pPr indent="0" lvl="4" marL="0" marR="0" rtl="0" algn="l">
              <a:lnSpc>
                <a:spcPct val="100000"/>
              </a:lnSpc>
              <a:spcBef>
                <a:spcPts val="0"/>
              </a:spcBef>
              <a:spcAft>
                <a:spcPts val="0"/>
              </a:spcAft>
              <a:buNone/>
            </a:pPr>
            <a:r>
              <a:rPr b="0" i="0" lang="en-US" sz="1400" u="none" cap="none" strike="noStrike">
                <a:solidFill>
                  <a:srgbClr val="000000"/>
                </a:solidFill>
                <a:latin typeface="Barlow Light"/>
                <a:ea typeface="Barlow Light"/>
                <a:cs typeface="Barlow Light"/>
                <a:sym typeface="Barlow Light"/>
              </a:rPr>
              <a:t>	Proteger la integridad de los datos.</a:t>
            </a:r>
            <a:endParaRPr/>
          </a:p>
          <a:p>
            <a:pPr indent="-196850" lvl="4"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Light"/>
              <a:ea typeface="Barlow Light"/>
              <a:cs typeface="Barlow Light"/>
              <a:sym typeface="Barlow Light"/>
            </a:endParaRPr>
          </a:p>
          <a:p>
            <a:pPr indent="-285750" lvl="4"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Barlow Light"/>
                <a:ea typeface="Barlow Light"/>
                <a:cs typeface="Barlow Light"/>
                <a:sym typeface="Barlow Light"/>
              </a:rPr>
              <a:t>En un principio, Codd propuso tres formas normales, a las cuales llamó primera, segunda y tercera formas  normales (1FN, 2FN, 3FN).Posteriormente, Boyce y Codd propusieron una deﬁnición más estricta de 3FN, a la que se conoce como  forma normal de Boyce‑Codd (FNBC).</a:t>
            </a:r>
            <a:endParaRPr/>
          </a:p>
        </p:txBody>
      </p:sp>
      <p:sp>
        <p:nvSpPr>
          <p:cNvPr id="920" name="Google Shape;920;p46"/>
          <p:cNvSpPr/>
          <p:nvPr/>
        </p:nvSpPr>
        <p:spPr>
          <a:xfrm>
            <a:off x="4345889" y="3133257"/>
            <a:ext cx="3837991" cy="1714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21" name="Google Shape;921;p46"/>
          <p:cNvSpPr/>
          <p:nvPr/>
        </p:nvSpPr>
        <p:spPr>
          <a:xfrm>
            <a:off x="374895" y="3326070"/>
            <a:ext cx="3970994" cy="1600438"/>
          </a:xfrm>
          <a:prstGeom prst="rect">
            <a:avLst/>
          </a:prstGeom>
          <a:noFill/>
          <a:ln>
            <a:noFill/>
          </a:ln>
        </p:spPr>
        <p:txBody>
          <a:bodyPr anchorCtr="0" anchor="t" bIns="45700" lIns="91425" spcFirstLastPara="1" rIns="91425" wrap="square" tIns="45700">
            <a:spAutoFit/>
          </a:bodyPr>
          <a:lstStyle/>
          <a:p>
            <a:pPr indent="-285750" lvl="4" marL="285750" marR="0" rtl="0" algn="just">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Barlow Light"/>
                <a:ea typeface="Barlow Light"/>
                <a:cs typeface="Barlow Light"/>
                <a:sym typeface="Barlow Light"/>
              </a:rPr>
              <a:t>Todas estas formas normales se basan en las dependencias funcionales entre los atributos de una relación. Más adelante se propusieron una cuarta formal (4FN) y una quinta (5FN), con fundamento en los conceptos de dependencias multivaluadas y dependencias de reunión, respectivamente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47"/>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927" name="Google Shape;927;p47"/>
          <p:cNvSpPr txBox="1"/>
          <p:nvPr>
            <p:ph type="title"/>
          </p:nvPr>
        </p:nvSpPr>
        <p:spPr>
          <a:xfrm>
            <a:off x="243840" y="150890"/>
            <a:ext cx="5138700" cy="645523"/>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1" lang="en-US">
                <a:solidFill>
                  <a:srgbClr val="002060"/>
                </a:solidFill>
              </a:rPr>
              <a:t>Redundancia</a:t>
            </a:r>
            <a:endParaRPr/>
          </a:p>
        </p:txBody>
      </p:sp>
      <p:sp>
        <p:nvSpPr>
          <p:cNvPr id="928" name="Google Shape;928;p47"/>
          <p:cNvSpPr txBox="1"/>
          <p:nvPr/>
        </p:nvSpPr>
        <p:spPr>
          <a:xfrm>
            <a:off x="243840" y="816956"/>
            <a:ext cx="6080760" cy="815608"/>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000000"/>
              </a:buClr>
              <a:buSzPts val="1400"/>
              <a:buFont typeface="Noto Sans Symbols"/>
              <a:buChar char="▪"/>
            </a:pPr>
            <a:r>
              <a:rPr b="1" i="0" lang="en-US" sz="1400" u="none" cap="none" strike="noStrike">
                <a:solidFill>
                  <a:srgbClr val="000000"/>
                </a:solidFill>
                <a:latin typeface="Barlow Light"/>
                <a:ea typeface="Barlow Light"/>
                <a:cs typeface="Barlow Light"/>
                <a:sym typeface="Barlow Light"/>
              </a:rPr>
              <a:t>Almacenamiento Redundante: </a:t>
            </a:r>
            <a:r>
              <a:rPr b="0" i="0" lang="en-US" sz="1400" u="none" cap="none" strike="noStrike">
                <a:solidFill>
                  <a:srgbClr val="000000"/>
                </a:solidFill>
                <a:latin typeface="Barlow Light"/>
                <a:ea typeface="Barlow Light"/>
                <a:cs typeface="Barlow Light"/>
                <a:sym typeface="Barlow Light"/>
              </a:rPr>
              <a:t>Información Repetida </a:t>
            </a:r>
            <a:endParaRPr/>
          </a:p>
          <a:p>
            <a:pPr indent="-285750" lvl="0" marL="285750" marR="0" rtl="0" algn="just">
              <a:lnSpc>
                <a:spcPct val="100000"/>
              </a:lnSpc>
              <a:spcBef>
                <a:spcPts val="600"/>
              </a:spcBef>
              <a:spcAft>
                <a:spcPts val="0"/>
              </a:spcAft>
              <a:buClr>
                <a:srgbClr val="000000"/>
              </a:buClr>
              <a:buSzPts val="1400"/>
              <a:buFont typeface="Noto Sans Symbols"/>
              <a:buChar char="▪"/>
            </a:pPr>
            <a:r>
              <a:rPr b="1" i="0" lang="en-US" sz="1400" u="none" cap="none" strike="noStrike">
                <a:solidFill>
                  <a:srgbClr val="000000"/>
                </a:solidFill>
                <a:latin typeface="Barlow Light"/>
                <a:ea typeface="Barlow Light"/>
                <a:cs typeface="Barlow Light"/>
                <a:sym typeface="Barlow Light"/>
              </a:rPr>
              <a:t>Anomalías de actualización:</a:t>
            </a:r>
            <a:r>
              <a:rPr b="0" i="0" lang="en-US" sz="1400" u="none" cap="none" strike="noStrike">
                <a:solidFill>
                  <a:srgbClr val="000000"/>
                </a:solidFill>
                <a:latin typeface="Barlow Light"/>
                <a:ea typeface="Barlow Light"/>
                <a:cs typeface="Barlow Light"/>
                <a:sym typeface="Barlow Light"/>
              </a:rPr>
              <a:t> Actualización datos en copias. </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Barlow Light"/>
                <a:ea typeface="Barlow Light"/>
                <a:cs typeface="Barlow Light"/>
                <a:sym typeface="Barlow Light"/>
              </a:rPr>
              <a:t>	- Modificar dirección de una sucursal (Inconsistencia).</a:t>
            </a:r>
            <a:endParaRPr/>
          </a:p>
        </p:txBody>
      </p:sp>
      <p:sp>
        <p:nvSpPr>
          <p:cNvPr id="929" name="Google Shape;929;p47"/>
          <p:cNvSpPr/>
          <p:nvPr/>
        </p:nvSpPr>
        <p:spPr>
          <a:xfrm>
            <a:off x="573984" y="1803546"/>
            <a:ext cx="2897178" cy="288877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30" name="Google Shape;930;p47"/>
          <p:cNvSpPr/>
          <p:nvPr/>
        </p:nvSpPr>
        <p:spPr>
          <a:xfrm>
            <a:off x="3471162" y="1803546"/>
            <a:ext cx="4467958" cy="190218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48"/>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936" name="Google Shape;936;p48"/>
          <p:cNvSpPr txBox="1"/>
          <p:nvPr/>
        </p:nvSpPr>
        <p:spPr>
          <a:xfrm>
            <a:off x="459740" y="352865"/>
            <a:ext cx="7557134" cy="1867178"/>
          </a:xfrm>
          <a:prstGeom prst="rect">
            <a:avLst/>
          </a:prstGeom>
          <a:noFill/>
          <a:ln>
            <a:noFill/>
          </a:ln>
        </p:spPr>
        <p:txBody>
          <a:bodyPr anchorCtr="0" anchor="t" bIns="0" lIns="0" spcFirstLastPara="1" rIns="0" wrap="square" tIns="142225">
            <a:spAutoFit/>
          </a:bodyPr>
          <a:lstStyle/>
          <a:p>
            <a:pPr indent="0" lvl="0" marL="12700" marR="0" rtl="0" algn="l">
              <a:lnSpc>
                <a:spcPct val="100000"/>
              </a:lnSpc>
              <a:spcBef>
                <a:spcPts val="0"/>
              </a:spcBef>
              <a:spcAft>
                <a:spcPts val="0"/>
              </a:spcAft>
              <a:buNone/>
            </a:pPr>
            <a:r>
              <a:rPr b="1" i="0" lang="en-US" sz="1400" u="none" cap="none" strike="noStrike">
                <a:solidFill>
                  <a:srgbClr val="000000"/>
                </a:solidFill>
                <a:latin typeface="Barlow Light"/>
                <a:ea typeface="Barlow Light"/>
                <a:cs typeface="Barlow Light"/>
                <a:sym typeface="Barlow Light"/>
              </a:rPr>
              <a:t>Almacenamiento Redundante: </a:t>
            </a:r>
            <a:r>
              <a:rPr b="0" i="0" lang="en-US" sz="1400" u="none" cap="none" strike="noStrike">
                <a:solidFill>
                  <a:srgbClr val="000000"/>
                </a:solidFill>
                <a:latin typeface="Barlow Light"/>
                <a:ea typeface="Barlow Light"/>
                <a:cs typeface="Barlow Light"/>
                <a:sym typeface="Barlow Light"/>
              </a:rPr>
              <a:t>Información Repetida.</a:t>
            </a:r>
            <a:endParaRPr b="0" i="0" sz="1400" u="none" cap="none" strike="noStrike">
              <a:solidFill>
                <a:srgbClr val="000000"/>
              </a:solidFill>
              <a:latin typeface="Barlow Light"/>
              <a:ea typeface="Barlow Light"/>
              <a:cs typeface="Barlow Light"/>
              <a:sym typeface="Barlow Light"/>
            </a:endParaRPr>
          </a:p>
          <a:p>
            <a:pPr indent="0" lvl="0" marL="12700" marR="0" rtl="0" algn="l">
              <a:lnSpc>
                <a:spcPct val="100000"/>
              </a:lnSpc>
              <a:spcBef>
                <a:spcPts val="0"/>
              </a:spcBef>
              <a:spcAft>
                <a:spcPts val="0"/>
              </a:spcAft>
              <a:buNone/>
            </a:pPr>
            <a:r>
              <a:t/>
            </a:r>
            <a:endParaRPr b="0" i="0" sz="1400" u="none" cap="none" strike="noStrike">
              <a:solidFill>
                <a:srgbClr val="000000"/>
              </a:solidFill>
              <a:latin typeface="Barlow Light"/>
              <a:ea typeface="Barlow Light"/>
              <a:cs typeface="Barlow Light"/>
              <a:sym typeface="Barlow Light"/>
            </a:endParaRPr>
          </a:p>
          <a:p>
            <a:pPr indent="0" lvl="0" marL="12700" marR="0" rtl="0" algn="l">
              <a:lnSpc>
                <a:spcPct val="100000"/>
              </a:lnSpc>
              <a:spcBef>
                <a:spcPts val="0"/>
              </a:spcBef>
              <a:spcAft>
                <a:spcPts val="0"/>
              </a:spcAft>
              <a:buNone/>
            </a:pPr>
            <a:r>
              <a:rPr b="1" i="0" lang="en-US" sz="1400" u="none" cap="none" strike="noStrike">
                <a:solidFill>
                  <a:srgbClr val="000000"/>
                </a:solidFill>
                <a:latin typeface="Barlow Light"/>
                <a:ea typeface="Barlow Light"/>
                <a:cs typeface="Barlow Light"/>
                <a:sym typeface="Barlow Light"/>
              </a:rPr>
              <a:t>Anomalías de actualización:</a:t>
            </a:r>
            <a:r>
              <a:rPr b="0" i="0" lang="en-US" sz="1400" u="none" cap="none" strike="noStrike">
                <a:solidFill>
                  <a:srgbClr val="000000"/>
                </a:solidFill>
                <a:latin typeface="Barlow Light"/>
                <a:ea typeface="Barlow Light"/>
                <a:cs typeface="Barlow Light"/>
                <a:sym typeface="Barlow Light"/>
              </a:rPr>
              <a:t> Actualización datos en copias</a:t>
            </a:r>
            <a:endParaRPr b="0" i="0" sz="1400" u="none" cap="none" strike="noStrike">
              <a:solidFill>
                <a:srgbClr val="000000"/>
              </a:solidFill>
              <a:latin typeface="Barlow Light"/>
              <a:ea typeface="Barlow Light"/>
              <a:cs typeface="Barlow Light"/>
              <a:sym typeface="Barlow Light"/>
            </a:endParaRPr>
          </a:p>
          <a:p>
            <a:pPr indent="0" lvl="0" marL="12700" marR="0" rtl="0" algn="l">
              <a:lnSpc>
                <a:spcPct val="100000"/>
              </a:lnSpc>
              <a:spcBef>
                <a:spcPts val="0"/>
              </a:spcBef>
              <a:spcAft>
                <a:spcPts val="0"/>
              </a:spcAft>
              <a:buNone/>
            </a:pPr>
            <a:r>
              <a:rPr b="0" i="0" lang="en-US" sz="1400" u="none" cap="none" strike="noStrike">
                <a:solidFill>
                  <a:srgbClr val="000000"/>
                </a:solidFill>
                <a:latin typeface="Barlow Light"/>
                <a:ea typeface="Barlow Light"/>
                <a:cs typeface="Barlow Light"/>
                <a:sym typeface="Barlow Light"/>
              </a:rPr>
              <a:t>      - Modiﬁcar dirección de una sucursal (Inconsistencia).</a:t>
            </a:r>
            <a:endParaRPr b="0" i="0" sz="1400" u="none" cap="none" strike="noStrike">
              <a:solidFill>
                <a:srgbClr val="000000"/>
              </a:solidFill>
              <a:latin typeface="Barlow Light"/>
              <a:ea typeface="Barlow Light"/>
              <a:cs typeface="Barlow Light"/>
              <a:sym typeface="Barlow Light"/>
            </a:endParaRPr>
          </a:p>
          <a:p>
            <a:pPr indent="0" lvl="0" marL="12700" marR="0" rtl="0" algn="l">
              <a:lnSpc>
                <a:spcPct val="100000"/>
              </a:lnSpc>
              <a:spcBef>
                <a:spcPts val="0"/>
              </a:spcBef>
              <a:spcAft>
                <a:spcPts val="0"/>
              </a:spcAft>
              <a:buNone/>
            </a:pPr>
            <a:r>
              <a:t/>
            </a:r>
            <a:endParaRPr b="0" i="0" sz="1400" u="none" cap="none" strike="noStrike">
              <a:solidFill>
                <a:srgbClr val="000000"/>
              </a:solidFill>
              <a:latin typeface="Barlow Light"/>
              <a:ea typeface="Barlow Light"/>
              <a:cs typeface="Barlow Light"/>
              <a:sym typeface="Barlow Light"/>
            </a:endParaRPr>
          </a:p>
          <a:p>
            <a:pPr indent="0" lvl="0" marL="12700" marR="0" rtl="0" algn="l">
              <a:lnSpc>
                <a:spcPct val="100000"/>
              </a:lnSpc>
              <a:spcBef>
                <a:spcPts val="0"/>
              </a:spcBef>
              <a:spcAft>
                <a:spcPts val="0"/>
              </a:spcAft>
              <a:buNone/>
            </a:pPr>
            <a:r>
              <a:rPr b="1" i="0" lang="en-US" sz="1400" u="none" cap="none" strike="noStrike">
                <a:solidFill>
                  <a:srgbClr val="000000"/>
                </a:solidFill>
                <a:latin typeface="Barlow Light"/>
                <a:ea typeface="Barlow Light"/>
                <a:cs typeface="Barlow Light"/>
                <a:sym typeface="Barlow Light"/>
              </a:rPr>
              <a:t>Anomalías de Borrado: </a:t>
            </a:r>
            <a:r>
              <a:rPr b="0" i="0" lang="en-US" sz="1400" u="none" cap="none" strike="noStrike">
                <a:solidFill>
                  <a:srgbClr val="000000"/>
                </a:solidFill>
                <a:latin typeface="Barlow Light"/>
                <a:ea typeface="Barlow Light"/>
                <a:cs typeface="Barlow Light"/>
                <a:sym typeface="Barlow Light"/>
              </a:rPr>
              <a:t>Eliminar información sin perder otra.</a:t>
            </a:r>
            <a:endParaRPr/>
          </a:p>
          <a:p>
            <a:pPr indent="0" lvl="0" marL="12700" marR="0" rtl="0" algn="l">
              <a:lnSpc>
                <a:spcPct val="100000"/>
              </a:lnSpc>
              <a:spcBef>
                <a:spcPts val="0"/>
              </a:spcBef>
              <a:spcAft>
                <a:spcPts val="0"/>
              </a:spcAft>
              <a:buNone/>
            </a:pPr>
            <a:r>
              <a:rPr b="0" i="0" lang="en-US" sz="1400" u="none" cap="none" strike="noStrike">
                <a:solidFill>
                  <a:srgbClr val="000000"/>
                </a:solidFill>
                <a:latin typeface="Barlow Light"/>
                <a:ea typeface="Barlow Light"/>
                <a:cs typeface="Barlow Light"/>
                <a:sym typeface="Barlow Light"/>
              </a:rPr>
              <a:t>      - Eliminar último empleado de una sucursal.</a:t>
            </a:r>
            <a:endParaRPr/>
          </a:p>
          <a:p>
            <a:pPr indent="0" lvl="0" marL="12700" marR="0" rtl="0" algn="l">
              <a:lnSpc>
                <a:spcPct val="100000"/>
              </a:lnSpc>
              <a:spcBef>
                <a:spcPts val="0"/>
              </a:spcBef>
              <a:spcAft>
                <a:spcPts val="0"/>
              </a:spcAft>
              <a:buNone/>
            </a:pPr>
            <a:r>
              <a:t/>
            </a:r>
            <a:endParaRPr b="0" i="0" sz="1400" u="none" cap="none" strike="noStrike">
              <a:solidFill>
                <a:srgbClr val="000000"/>
              </a:solidFill>
              <a:latin typeface="Barlow Light"/>
              <a:ea typeface="Barlow Light"/>
              <a:cs typeface="Barlow Light"/>
              <a:sym typeface="Barlow Light"/>
            </a:endParaRPr>
          </a:p>
        </p:txBody>
      </p:sp>
      <p:sp>
        <p:nvSpPr>
          <p:cNvPr id="937" name="Google Shape;937;p48"/>
          <p:cNvSpPr/>
          <p:nvPr/>
        </p:nvSpPr>
        <p:spPr>
          <a:xfrm>
            <a:off x="459740" y="2923457"/>
            <a:ext cx="7419340" cy="1384995"/>
          </a:xfrm>
          <a:prstGeom prst="rect">
            <a:avLst/>
          </a:prstGeom>
          <a:noFill/>
          <a:ln>
            <a:noFill/>
          </a:ln>
        </p:spPr>
        <p:txBody>
          <a:bodyPr anchorCtr="0" anchor="t" bIns="45700" lIns="91425" spcFirstLastPara="1" rIns="91425" wrap="square" tIns="45700">
            <a:spAutoFit/>
          </a:bodyPr>
          <a:lstStyle/>
          <a:p>
            <a:pPr indent="2540" lvl="0" marL="12700" marR="0" rtl="0" algn="l">
              <a:lnSpc>
                <a:spcPct val="100000"/>
              </a:lnSpc>
              <a:spcBef>
                <a:spcPts val="0"/>
              </a:spcBef>
              <a:spcAft>
                <a:spcPts val="0"/>
              </a:spcAft>
              <a:buNone/>
            </a:pPr>
            <a:r>
              <a:rPr b="0" i="0" lang="en-US" sz="1400" u="none" cap="none" strike="noStrike">
                <a:solidFill>
                  <a:srgbClr val="000000"/>
                </a:solidFill>
                <a:latin typeface="Barlow Light"/>
                <a:ea typeface="Barlow Light"/>
                <a:cs typeface="Barlow Light"/>
                <a:sym typeface="Barlow Light"/>
              </a:rPr>
              <a:t>Incluye varias restricciones (limitaciones) usadas para veriﬁcar la validez de los  datos en una base de datos.</a:t>
            </a:r>
            <a:endParaRPr/>
          </a:p>
          <a:p>
            <a:pPr indent="0" lvl="0" marL="12700" marR="0" rtl="0" algn="l">
              <a:lnSpc>
                <a:spcPct val="100000"/>
              </a:lnSpc>
              <a:spcBef>
                <a:spcPts val="0"/>
              </a:spcBef>
              <a:spcAft>
                <a:spcPts val="0"/>
              </a:spcAft>
              <a:buNone/>
            </a:pPr>
            <a:r>
              <a:t/>
            </a:r>
            <a:endParaRPr b="0" i="0" sz="1400" u="none" cap="none" strike="noStrike">
              <a:solidFill>
                <a:srgbClr val="000000"/>
              </a:solidFill>
              <a:latin typeface="Barlow Light"/>
              <a:ea typeface="Barlow Light"/>
              <a:cs typeface="Barlow Light"/>
              <a:sym typeface="Barlow Light"/>
            </a:endParaRPr>
          </a:p>
          <a:p>
            <a:pPr indent="-12700" lvl="0" marL="127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Barlow Light"/>
                <a:ea typeface="Barlow Light"/>
                <a:cs typeface="Barlow Light"/>
                <a:sym typeface="Barlow Light"/>
              </a:rPr>
              <a:t>Integridad de la entidad</a:t>
            </a:r>
            <a:endParaRPr/>
          </a:p>
          <a:p>
            <a:pPr indent="-12700" lvl="0" marL="127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Barlow Light"/>
                <a:ea typeface="Barlow Light"/>
                <a:cs typeface="Barlow Light"/>
                <a:sym typeface="Barlow Light"/>
              </a:rPr>
              <a:t>Integridad referencial</a:t>
            </a:r>
            <a:endParaRPr/>
          </a:p>
          <a:p>
            <a:pPr indent="-12700" lvl="0" marL="127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Barlow Light"/>
                <a:ea typeface="Barlow Light"/>
                <a:cs typeface="Barlow Light"/>
                <a:sym typeface="Barlow Light"/>
              </a:rPr>
              <a:t>Dependencias Funcionales</a:t>
            </a:r>
            <a:endParaRPr/>
          </a:p>
        </p:txBody>
      </p:sp>
      <p:sp>
        <p:nvSpPr>
          <p:cNvPr id="938" name="Google Shape;938;p48"/>
          <p:cNvSpPr/>
          <p:nvPr/>
        </p:nvSpPr>
        <p:spPr>
          <a:xfrm>
            <a:off x="2680027" y="2315268"/>
            <a:ext cx="3116559"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000" u="none" cap="none" strike="noStrike">
                <a:solidFill>
                  <a:srgbClr val="002060"/>
                </a:solidFill>
                <a:latin typeface="Miriam Libre"/>
                <a:ea typeface="Miriam Libre"/>
                <a:cs typeface="Miriam Libre"/>
                <a:sym typeface="Miriam Libre"/>
              </a:rPr>
              <a:t>MODELO LÓGICO</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49"/>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944" name="Google Shape;944;p49"/>
          <p:cNvSpPr txBox="1"/>
          <p:nvPr>
            <p:ph type="title"/>
          </p:nvPr>
        </p:nvSpPr>
        <p:spPr>
          <a:xfrm>
            <a:off x="318654" y="224710"/>
            <a:ext cx="5138700" cy="64793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1" lang="en-US">
                <a:solidFill>
                  <a:srgbClr val="002060"/>
                </a:solidFill>
              </a:rPr>
              <a:t>Modelo Lógico </a:t>
            </a:r>
            <a:endParaRPr/>
          </a:p>
        </p:txBody>
      </p:sp>
      <p:sp>
        <p:nvSpPr>
          <p:cNvPr id="945" name="Google Shape;945;p49"/>
          <p:cNvSpPr txBox="1"/>
          <p:nvPr/>
        </p:nvSpPr>
        <p:spPr>
          <a:xfrm>
            <a:off x="410096" y="790435"/>
            <a:ext cx="7117079" cy="1444625"/>
          </a:xfrm>
          <a:prstGeom prst="rect">
            <a:avLst/>
          </a:prstGeom>
          <a:noFill/>
          <a:ln>
            <a:noFill/>
          </a:ln>
        </p:spPr>
        <p:txBody>
          <a:bodyPr anchorCtr="0" anchor="t" bIns="0" lIns="0" spcFirstLastPara="1" rIns="0" wrap="square" tIns="211450">
            <a:spAutoFit/>
          </a:bodyPr>
          <a:lstStyle/>
          <a:p>
            <a:pPr indent="-285750" lvl="0" marL="285750" marR="0" rtl="0" algn="just">
              <a:lnSpc>
                <a:spcPct val="100000"/>
              </a:lnSpc>
              <a:spcBef>
                <a:spcPts val="0"/>
              </a:spcBef>
              <a:spcAft>
                <a:spcPts val="0"/>
              </a:spcAft>
              <a:buClr>
                <a:srgbClr val="000000"/>
              </a:buClr>
              <a:buSzPts val="1400"/>
              <a:buFont typeface="Noto Sans Symbols"/>
              <a:buChar char="▪"/>
            </a:pPr>
            <a:r>
              <a:rPr b="1" i="0" lang="en-US" sz="1400" u="none" cap="none" strike="noStrike">
                <a:solidFill>
                  <a:srgbClr val="000000"/>
                </a:solidFill>
                <a:latin typeface="Barlow Light"/>
                <a:ea typeface="Barlow Light"/>
                <a:cs typeface="Barlow Light"/>
                <a:sym typeface="Barlow Light"/>
              </a:rPr>
              <a:t>Integridad de la entidad</a:t>
            </a:r>
            <a:endParaRPr/>
          </a:p>
          <a:p>
            <a:pPr indent="2540" lvl="0" marL="12700" marR="0" rtl="0" algn="l">
              <a:lnSpc>
                <a:spcPct val="100000"/>
              </a:lnSpc>
              <a:spcBef>
                <a:spcPts val="0"/>
              </a:spcBef>
              <a:spcAft>
                <a:spcPts val="0"/>
              </a:spcAft>
              <a:buNone/>
            </a:pPr>
            <a:r>
              <a:rPr b="0" i="0" lang="en-US" sz="1400" u="none" cap="none" strike="noStrike">
                <a:solidFill>
                  <a:srgbClr val="000000"/>
                </a:solidFill>
                <a:latin typeface="Barlow Light"/>
                <a:ea typeface="Barlow Light"/>
                <a:cs typeface="Barlow Light"/>
                <a:sym typeface="Barlow Light"/>
              </a:rPr>
              <a:t>El atributo que es clave de una ﬁla en una relación no puede tener un valor nulo.</a:t>
            </a:r>
            <a:endParaRPr/>
          </a:p>
          <a:p>
            <a:pPr indent="-133350" lvl="0" marL="285750" marR="0" rtl="0" algn="just">
              <a:lnSpc>
                <a:spcPct val="100000"/>
              </a:lnSpc>
              <a:spcBef>
                <a:spcPts val="600"/>
              </a:spcBef>
              <a:spcAft>
                <a:spcPts val="0"/>
              </a:spcAft>
              <a:buClr>
                <a:srgbClr val="000000"/>
              </a:buClr>
              <a:buSzPts val="2400"/>
              <a:buFont typeface="Noto Sans Symbols"/>
              <a:buNone/>
            </a:pPr>
            <a:r>
              <a:t/>
            </a:r>
            <a:endParaRPr b="1" i="0" sz="1400" u="none" cap="none" strike="noStrike">
              <a:solidFill>
                <a:srgbClr val="000000"/>
              </a:solidFill>
              <a:latin typeface="Barlow Light"/>
              <a:ea typeface="Barlow Light"/>
              <a:cs typeface="Barlow Light"/>
              <a:sym typeface="Barlow Light"/>
            </a:endParaRPr>
          </a:p>
          <a:p>
            <a:pPr indent="-285750" lvl="0" marL="285750" marR="0" rtl="0" algn="just">
              <a:lnSpc>
                <a:spcPct val="100000"/>
              </a:lnSpc>
              <a:spcBef>
                <a:spcPts val="600"/>
              </a:spcBef>
              <a:spcAft>
                <a:spcPts val="0"/>
              </a:spcAft>
              <a:buClr>
                <a:srgbClr val="000000"/>
              </a:buClr>
              <a:buSzPts val="1400"/>
              <a:buFont typeface="Noto Sans Symbols"/>
              <a:buChar char="▪"/>
            </a:pPr>
            <a:r>
              <a:rPr b="1" i="0" lang="en-US" sz="1400" u="none" cap="none" strike="noStrike">
                <a:solidFill>
                  <a:srgbClr val="000000"/>
                </a:solidFill>
                <a:latin typeface="Barlow Light"/>
                <a:ea typeface="Barlow Light"/>
                <a:cs typeface="Barlow Light"/>
                <a:sym typeface="Barlow Light"/>
              </a:rPr>
              <a:t>Integridad referencial</a:t>
            </a:r>
            <a:endParaRPr/>
          </a:p>
          <a:p>
            <a:pPr indent="2540" lvl="0" marL="12700" marR="0" rtl="0" algn="l">
              <a:lnSpc>
                <a:spcPct val="100000"/>
              </a:lnSpc>
              <a:spcBef>
                <a:spcPts val="0"/>
              </a:spcBef>
              <a:spcAft>
                <a:spcPts val="0"/>
              </a:spcAft>
              <a:buNone/>
            </a:pPr>
            <a:r>
              <a:rPr b="0" i="0" lang="en-US" sz="1400" u="none" cap="none" strike="noStrike">
                <a:solidFill>
                  <a:srgbClr val="000000"/>
                </a:solidFill>
                <a:latin typeface="Barlow Light"/>
                <a:ea typeface="Barlow Light"/>
                <a:cs typeface="Barlow Light"/>
                <a:sym typeface="Barlow Light"/>
              </a:rPr>
              <a:t>El valor de una clave externa o es nulo o debe ser un valor real de una clave en otra  relación. </a:t>
            </a:r>
            <a:endParaRPr/>
          </a:p>
        </p:txBody>
      </p:sp>
      <p:pic>
        <p:nvPicPr>
          <p:cNvPr id="946" name="Google Shape;946;p49"/>
          <p:cNvPicPr preferRelativeResize="0"/>
          <p:nvPr/>
        </p:nvPicPr>
        <p:blipFill rotWithShape="1">
          <a:blip r:embed="rId3">
            <a:alphaModFix/>
          </a:blip>
          <a:srcRect b="0" l="0" r="0" t="0"/>
          <a:stretch/>
        </p:blipFill>
        <p:spPr>
          <a:xfrm>
            <a:off x="908685" y="2935375"/>
            <a:ext cx="6229350" cy="14382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50"/>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952" name="Google Shape;952;p50"/>
          <p:cNvSpPr txBox="1"/>
          <p:nvPr>
            <p:ph type="title"/>
          </p:nvPr>
        </p:nvSpPr>
        <p:spPr>
          <a:xfrm>
            <a:off x="1893571" y="121750"/>
            <a:ext cx="5138700" cy="667959"/>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1" lang="en-US">
                <a:solidFill>
                  <a:srgbClr val="002060"/>
                </a:solidFill>
              </a:rPr>
              <a:t>Dependencia Funcional</a:t>
            </a:r>
            <a:endParaRPr/>
          </a:p>
        </p:txBody>
      </p:sp>
      <p:sp>
        <p:nvSpPr>
          <p:cNvPr id="953" name="Google Shape;953;p50"/>
          <p:cNvSpPr/>
          <p:nvPr/>
        </p:nvSpPr>
        <p:spPr>
          <a:xfrm>
            <a:off x="409826" y="955199"/>
            <a:ext cx="7513320" cy="1323439"/>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chemeClr val="dk1"/>
              </a:buClr>
              <a:buSzPts val="1400"/>
              <a:buFont typeface="Courier New"/>
              <a:buChar char="o"/>
            </a:pPr>
            <a:r>
              <a:rPr b="0" i="0" lang="en-US" sz="1400" u="none" cap="none" strike="noStrike">
                <a:solidFill>
                  <a:schemeClr val="dk1"/>
                </a:solidFill>
                <a:latin typeface="Barlow Light"/>
                <a:ea typeface="Barlow Light"/>
                <a:cs typeface="Barlow Light"/>
                <a:sym typeface="Barlow Light"/>
              </a:rPr>
              <a:t>Ocurre cuando el valor de un atributo o varios determina el valor  de un segundo atributo o varios.</a:t>
            </a:r>
            <a:endParaRPr/>
          </a:p>
          <a:p>
            <a:pPr indent="0" lvl="0" marL="46990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A	     B	(A determina funcionalmente a B)</a:t>
            </a:r>
            <a:endParaRPr/>
          </a:p>
          <a:p>
            <a:pPr indent="-285750" lvl="0" marL="285750" marR="0" rtl="0" algn="just">
              <a:lnSpc>
                <a:spcPct val="100000"/>
              </a:lnSpc>
              <a:spcBef>
                <a:spcPts val="600"/>
              </a:spcBef>
              <a:spcAft>
                <a:spcPts val="0"/>
              </a:spcAft>
              <a:buClr>
                <a:schemeClr val="dk1"/>
              </a:buClr>
              <a:buSzPts val="1400"/>
              <a:buFont typeface="Courier New"/>
              <a:buChar char="o"/>
            </a:pPr>
            <a:r>
              <a:rPr b="0" i="0" lang="en-US" sz="1400" u="none" cap="none" strike="noStrike">
                <a:solidFill>
                  <a:schemeClr val="dk1"/>
                </a:solidFill>
                <a:latin typeface="Barlow Light"/>
                <a:ea typeface="Barlow Light"/>
                <a:cs typeface="Barlow Light"/>
                <a:sym typeface="Barlow Light"/>
              </a:rPr>
              <a:t>El atributo en la parte izquierda de la dependencia funcional es  llamado el determinante.</a:t>
            </a:r>
            <a:endParaRPr/>
          </a:p>
          <a:p>
            <a:pPr indent="-285750" lvl="0" marL="285750" marR="0" rtl="0" algn="just">
              <a:lnSpc>
                <a:spcPct val="100000"/>
              </a:lnSpc>
              <a:spcBef>
                <a:spcPts val="600"/>
              </a:spcBef>
              <a:spcAft>
                <a:spcPts val="0"/>
              </a:spcAft>
              <a:buClr>
                <a:schemeClr val="dk1"/>
              </a:buClr>
              <a:buSzPts val="1400"/>
              <a:buFont typeface="Courier New"/>
              <a:buChar char="o"/>
            </a:pPr>
            <a:r>
              <a:rPr b="0" i="0" lang="en-US" sz="1400" u="none" cap="none" strike="noStrike">
                <a:solidFill>
                  <a:schemeClr val="dk1"/>
                </a:solidFill>
                <a:latin typeface="Barlow Light"/>
                <a:ea typeface="Barlow Light"/>
                <a:cs typeface="Barlow Light"/>
                <a:sym typeface="Barlow Light"/>
              </a:rPr>
              <a:t>Si conocemos el valor de A podemos conocer el valor de B.</a:t>
            </a:r>
            <a:endParaRPr/>
          </a:p>
        </p:txBody>
      </p:sp>
      <p:cxnSp>
        <p:nvCxnSpPr>
          <p:cNvPr id="954" name="Google Shape;954;p50"/>
          <p:cNvCxnSpPr/>
          <p:nvPr/>
        </p:nvCxnSpPr>
        <p:spPr>
          <a:xfrm>
            <a:off x="1172095" y="1530841"/>
            <a:ext cx="457200" cy="0"/>
          </a:xfrm>
          <a:prstGeom prst="straightConnector1">
            <a:avLst/>
          </a:prstGeom>
          <a:noFill/>
          <a:ln cap="flat" cmpd="sng" w="9525">
            <a:solidFill>
              <a:schemeClr val="dk1"/>
            </a:solidFill>
            <a:prstDash val="solid"/>
            <a:round/>
            <a:headEnd len="sm" w="sm" type="none"/>
            <a:tailEnd len="med" w="med" type="triangle"/>
          </a:ln>
        </p:spPr>
      </p:cxnSp>
      <p:sp>
        <p:nvSpPr>
          <p:cNvPr id="955" name="Google Shape;955;p50"/>
          <p:cNvSpPr/>
          <p:nvPr/>
        </p:nvSpPr>
        <p:spPr>
          <a:xfrm>
            <a:off x="561109" y="3024752"/>
            <a:ext cx="7362037" cy="674031"/>
          </a:xfrm>
          <a:prstGeom prst="rect">
            <a:avLst/>
          </a:prstGeom>
          <a:noFill/>
          <a:ln>
            <a:noFill/>
          </a:ln>
        </p:spPr>
        <p:txBody>
          <a:bodyPr anchorCtr="0" anchor="t" bIns="45700" lIns="91425" spcFirstLastPara="1" rIns="91425" wrap="square" tIns="45700">
            <a:spAutoFit/>
          </a:bodyPr>
          <a:lstStyle/>
          <a:p>
            <a:pPr indent="2540" lvl="0" marL="12700" marR="5080" rtl="0" algn="just">
              <a:lnSpc>
                <a:spcPct val="89600"/>
              </a:lnSpc>
              <a:spcBef>
                <a:spcPts val="0"/>
              </a:spcBef>
              <a:spcAft>
                <a:spcPts val="0"/>
              </a:spcAft>
              <a:buNone/>
            </a:pPr>
            <a:r>
              <a:rPr b="0" i="0" lang="en-US" sz="1400" u="none" cap="none" strike="noStrike">
                <a:solidFill>
                  <a:schemeClr val="dk1"/>
                </a:solidFill>
                <a:latin typeface="Barlow Light"/>
                <a:ea typeface="Barlow Light"/>
                <a:cs typeface="Barlow Light"/>
                <a:sym typeface="Barlow Light"/>
              </a:rPr>
              <a:t>Sean X, Y, Z tres atributos (o grupos de atributos) de la misma entidad. Si Y depende  funcionalmente de X y Z de Y, pero X no depende funcionalmente de Y, se dice que Z depende  transitivamente de X. Simbólicamente sería:</a:t>
            </a:r>
            <a:endParaRPr/>
          </a:p>
        </p:txBody>
      </p:sp>
      <p:sp>
        <p:nvSpPr>
          <p:cNvPr id="956" name="Google Shape;956;p50"/>
          <p:cNvSpPr txBox="1"/>
          <p:nvPr/>
        </p:nvSpPr>
        <p:spPr>
          <a:xfrm>
            <a:off x="1893571" y="2386983"/>
            <a:ext cx="5138700" cy="679351"/>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A5B0FE"/>
              </a:buClr>
              <a:buSzPts val="3000"/>
              <a:buFont typeface="Miriam Libre"/>
              <a:buNone/>
            </a:pPr>
            <a:r>
              <a:rPr b="1" i="0" lang="en-US" sz="3000" u="none" cap="none" strike="noStrike">
                <a:solidFill>
                  <a:srgbClr val="002060"/>
                </a:solidFill>
                <a:latin typeface="Miriam Libre"/>
                <a:ea typeface="Miriam Libre"/>
                <a:cs typeface="Miriam Libre"/>
                <a:sym typeface="Miriam Libre"/>
              </a:rPr>
              <a:t>Dependencia Transitiva</a:t>
            </a:r>
            <a:endParaRPr/>
          </a:p>
        </p:txBody>
      </p:sp>
      <p:pic>
        <p:nvPicPr>
          <p:cNvPr id="957" name="Google Shape;957;p50"/>
          <p:cNvPicPr preferRelativeResize="0"/>
          <p:nvPr/>
        </p:nvPicPr>
        <p:blipFill rotWithShape="1">
          <a:blip r:embed="rId3">
            <a:alphaModFix/>
          </a:blip>
          <a:srcRect b="0" l="0" r="0" t="0"/>
          <a:stretch/>
        </p:blipFill>
        <p:spPr>
          <a:xfrm>
            <a:off x="2164547" y="3895638"/>
            <a:ext cx="4596747" cy="7668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51"/>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963" name="Google Shape;963;p51"/>
          <p:cNvSpPr txBox="1"/>
          <p:nvPr>
            <p:ph type="title"/>
          </p:nvPr>
        </p:nvSpPr>
        <p:spPr>
          <a:xfrm>
            <a:off x="447367" y="157315"/>
            <a:ext cx="6120581" cy="609601"/>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b="1" lang="en-US">
                <a:solidFill>
                  <a:srgbClr val="002060"/>
                </a:solidFill>
              </a:rPr>
              <a:t>PRIMERA FORMA NORMAL (1FN)</a:t>
            </a:r>
            <a:endParaRPr/>
          </a:p>
        </p:txBody>
      </p:sp>
      <p:sp>
        <p:nvSpPr>
          <p:cNvPr id="964" name="Google Shape;964;p51"/>
          <p:cNvSpPr txBox="1"/>
          <p:nvPr/>
        </p:nvSpPr>
        <p:spPr>
          <a:xfrm>
            <a:off x="520660" y="906536"/>
            <a:ext cx="7295985" cy="3018775"/>
          </a:xfrm>
          <a:prstGeom prst="rect">
            <a:avLst/>
          </a:prstGeom>
          <a:noFill/>
          <a:ln>
            <a:noFill/>
          </a:ln>
        </p:spPr>
        <p:txBody>
          <a:bodyPr anchorCtr="0" anchor="t" bIns="0" lIns="0" spcFirstLastPara="1" rIns="0" wrap="square" tIns="63500">
            <a:spAutoFit/>
          </a:bodyPr>
          <a:lstStyle/>
          <a:p>
            <a:pPr indent="2540" lvl="0" marL="12700" marR="0" rtl="0" algn="just">
              <a:lnSpc>
                <a:spcPct val="100000"/>
              </a:lnSpc>
              <a:spcBef>
                <a:spcPts val="0"/>
              </a:spcBef>
              <a:spcAft>
                <a:spcPts val="0"/>
              </a:spcAft>
              <a:buNone/>
            </a:pPr>
            <a:r>
              <a:rPr b="0" i="0" lang="en-US" sz="1600" u="none" cap="none" strike="noStrike">
                <a:solidFill>
                  <a:srgbClr val="000000"/>
                </a:solidFill>
                <a:latin typeface="Barlow Light"/>
                <a:ea typeface="Barlow Light"/>
                <a:cs typeface="Barlow Light"/>
                <a:sym typeface="Barlow Light"/>
              </a:rPr>
              <a:t>Una tabla está en 1FN si satisface las siguientes cinco condiciones:</a:t>
            </a:r>
            <a:endParaRPr/>
          </a:p>
          <a:p>
            <a:pPr indent="2540" lvl="0" marL="12700" marR="0" rtl="0" algn="just">
              <a:lnSpc>
                <a:spcPct val="100000"/>
              </a:lnSpc>
              <a:spcBef>
                <a:spcPts val="0"/>
              </a:spcBef>
              <a:spcAft>
                <a:spcPts val="0"/>
              </a:spcAft>
              <a:buNone/>
            </a:pPr>
            <a:r>
              <a:t/>
            </a:r>
            <a:endParaRPr b="0" i="0" sz="1600" u="none" cap="none" strike="noStrike">
              <a:solidFill>
                <a:srgbClr val="000000"/>
              </a:solidFill>
              <a:latin typeface="Barlow Light"/>
              <a:ea typeface="Barlow Light"/>
              <a:cs typeface="Barlow Light"/>
              <a:sym typeface="Barlow Light"/>
            </a:endParaRPr>
          </a:p>
          <a:p>
            <a:pPr indent="-342900" lvl="0" marL="355600" marR="0" rtl="0" algn="just">
              <a:lnSpc>
                <a:spcPct val="100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Barlow Light"/>
                <a:ea typeface="Barlow Light"/>
                <a:cs typeface="Barlow Light"/>
                <a:sym typeface="Barlow Light"/>
              </a:rPr>
              <a:t>No hay orden de arriba a abajo en las filas.</a:t>
            </a:r>
            <a:endParaRPr/>
          </a:p>
          <a:p>
            <a:pPr indent="-342900" lvl="0" marL="355600" marR="0" rtl="0" algn="just">
              <a:lnSpc>
                <a:spcPct val="100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Barlow Light"/>
                <a:ea typeface="Barlow Light"/>
                <a:cs typeface="Barlow Light"/>
                <a:sym typeface="Barlow Light"/>
              </a:rPr>
              <a:t>No hay orden de izquierda a derecha en las columnas.</a:t>
            </a:r>
            <a:endParaRPr/>
          </a:p>
          <a:p>
            <a:pPr indent="-342900" lvl="0" marL="355600" marR="0" rtl="0" algn="just">
              <a:lnSpc>
                <a:spcPct val="100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Barlow Light"/>
                <a:ea typeface="Barlow Light"/>
                <a:cs typeface="Barlow Light"/>
                <a:sym typeface="Barlow Light"/>
              </a:rPr>
              <a:t>No hay filas duplicadas.</a:t>
            </a:r>
            <a:endParaRPr/>
          </a:p>
          <a:p>
            <a:pPr indent="-342900" lvl="0" marL="355600" marR="0" rtl="0" algn="just">
              <a:lnSpc>
                <a:spcPct val="100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Barlow Light"/>
                <a:ea typeface="Barlow Light"/>
                <a:cs typeface="Barlow Light"/>
                <a:sym typeface="Barlow Light"/>
              </a:rPr>
              <a:t>Cada intersección de fila y columna contiene exactamente un valor del dominio aplicable y nada más.</a:t>
            </a:r>
            <a:endParaRPr/>
          </a:p>
          <a:p>
            <a:pPr indent="-342900" lvl="0" marL="355600" marR="0" rtl="0" algn="just">
              <a:lnSpc>
                <a:spcPct val="100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Barlow Light"/>
                <a:ea typeface="Barlow Light"/>
                <a:cs typeface="Barlow Light"/>
                <a:sym typeface="Barlow Light"/>
              </a:rPr>
              <a:t>Todas las columnas son regulares, es decir, las filas no tienen componentes como IDs de fila, IDs de objeto, o timestamps ocultos.</a:t>
            </a:r>
            <a:endParaRPr/>
          </a:p>
          <a:p>
            <a:pPr indent="0" lvl="0" marL="12700" marR="0" rtl="0" algn="just">
              <a:lnSpc>
                <a:spcPct val="100000"/>
              </a:lnSpc>
              <a:spcBef>
                <a:spcPts val="0"/>
              </a:spcBef>
              <a:spcAft>
                <a:spcPts val="0"/>
              </a:spcAft>
              <a:buNone/>
            </a:pPr>
            <a:r>
              <a:t/>
            </a:r>
            <a:endParaRPr b="0" i="0" sz="1600" u="none" cap="none" strike="noStrike">
              <a:solidFill>
                <a:srgbClr val="000000"/>
              </a:solidFill>
              <a:latin typeface="Barlow Light"/>
              <a:ea typeface="Barlow Light"/>
              <a:cs typeface="Barlow Light"/>
              <a:sym typeface="Barlow Light"/>
            </a:endParaRPr>
          </a:p>
          <a:p>
            <a:pPr indent="2540" lvl="0" marL="12700" marR="0" rtl="0" algn="just">
              <a:lnSpc>
                <a:spcPct val="100000"/>
              </a:lnSpc>
              <a:spcBef>
                <a:spcPts val="0"/>
              </a:spcBef>
              <a:spcAft>
                <a:spcPts val="0"/>
              </a:spcAft>
              <a:buNone/>
            </a:pPr>
            <a:r>
              <a:rPr b="0" i="0" lang="en-US" sz="1600" u="none" cap="none" strike="noStrike">
                <a:solidFill>
                  <a:srgbClr val="000000"/>
                </a:solidFill>
                <a:latin typeface="Barlow Light"/>
                <a:ea typeface="Barlow Light"/>
                <a:cs typeface="Barlow Light"/>
                <a:sym typeface="Barlow Light"/>
              </a:rPr>
              <a:t>La primera forma normal se definió para prohibir los atributos multivaluados, compuestos y sus combinaciones.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52"/>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970" name="Google Shape;970;p52"/>
          <p:cNvSpPr txBox="1"/>
          <p:nvPr/>
        </p:nvSpPr>
        <p:spPr>
          <a:xfrm>
            <a:off x="447367" y="1062362"/>
            <a:ext cx="7438104" cy="3018775"/>
          </a:xfrm>
          <a:prstGeom prst="rect">
            <a:avLst/>
          </a:prstGeom>
          <a:noFill/>
          <a:ln>
            <a:noFill/>
          </a:ln>
        </p:spPr>
        <p:txBody>
          <a:bodyPr anchorCtr="0" anchor="t" bIns="0" lIns="0" spcFirstLastPara="1" rIns="0" wrap="square" tIns="63500">
            <a:spAutoFit/>
          </a:bodyPr>
          <a:lstStyle/>
          <a:p>
            <a:pPr indent="2540" lvl="0" marL="12700" marR="0" rtl="0" algn="just">
              <a:lnSpc>
                <a:spcPct val="100000"/>
              </a:lnSpc>
              <a:spcBef>
                <a:spcPts val="0"/>
              </a:spcBef>
              <a:spcAft>
                <a:spcPts val="0"/>
              </a:spcAft>
              <a:buNone/>
            </a:pPr>
            <a:r>
              <a:rPr b="0" i="0" lang="en-US" sz="1600" u="none" cap="none" strike="noStrike">
                <a:solidFill>
                  <a:srgbClr val="000000"/>
                </a:solidFill>
                <a:latin typeface="Barlow Light"/>
                <a:ea typeface="Barlow Light"/>
                <a:cs typeface="Barlow Light"/>
                <a:sym typeface="Barlow Light"/>
              </a:rPr>
              <a:t>Un esquema está en 2FN si:</a:t>
            </a:r>
            <a:endParaRPr/>
          </a:p>
          <a:p>
            <a:pPr indent="2540" lvl="0" marL="12700" marR="0" rtl="0" algn="just">
              <a:lnSpc>
                <a:spcPct val="100000"/>
              </a:lnSpc>
              <a:spcBef>
                <a:spcPts val="0"/>
              </a:spcBef>
              <a:spcAft>
                <a:spcPts val="0"/>
              </a:spcAft>
              <a:buNone/>
            </a:pPr>
            <a:r>
              <a:t/>
            </a:r>
            <a:endParaRPr b="0" i="0" sz="1600" u="none" cap="none" strike="noStrike">
              <a:solidFill>
                <a:srgbClr val="000000"/>
              </a:solidFill>
              <a:latin typeface="Barlow Light"/>
              <a:ea typeface="Barlow Light"/>
              <a:cs typeface="Barlow Light"/>
              <a:sym typeface="Barlow Light"/>
            </a:endParaRPr>
          </a:p>
          <a:p>
            <a:pPr indent="-285750" lvl="0" marL="298450" marR="0" rtl="0" algn="just">
              <a:lnSpc>
                <a:spcPct val="100000"/>
              </a:lnSpc>
              <a:spcBef>
                <a:spcPts val="0"/>
              </a:spcBef>
              <a:spcAft>
                <a:spcPts val="0"/>
              </a:spcAft>
              <a:buClr>
                <a:srgbClr val="000000"/>
              </a:buClr>
              <a:buSzPts val="1600"/>
              <a:buFont typeface="Courier New"/>
              <a:buChar char="o"/>
            </a:pPr>
            <a:r>
              <a:rPr b="0" i="0" lang="en-US" sz="1600" u="none" cap="none" strike="noStrike">
                <a:solidFill>
                  <a:srgbClr val="000000"/>
                </a:solidFill>
                <a:latin typeface="Barlow Light"/>
                <a:ea typeface="Barlow Light"/>
                <a:cs typeface="Barlow Light"/>
                <a:sym typeface="Barlow Light"/>
              </a:rPr>
              <a:t>Está en 1NF.</a:t>
            </a:r>
            <a:endParaRPr/>
          </a:p>
          <a:p>
            <a:pPr indent="-285750" lvl="0" marL="298450" marR="0" rtl="0" algn="just">
              <a:lnSpc>
                <a:spcPct val="100000"/>
              </a:lnSpc>
              <a:spcBef>
                <a:spcPts val="0"/>
              </a:spcBef>
              <a:spcAft>
                <a:spcPts val="0"/>
              </a:spcAft>
              <a:buClr>
                <a:srgbClr val="000000"/>
              </a:buClr>
              <a:buSzPts val="1600"/>
              <a:buFont typeface="Courier New"/>
              <a:buChar char="o"/>
            </a:pPr>
            <a:r>
              <a:rPr b="0" i="0" lang="en-US" sz="1600" u="none" cap="none" strike="noStrike">
                <a:solidFill>
                  <a:srgbClr val="000000"/>
                </a:solidFill>
                <a:latin typeface="Barlow Light"/>
                <a:ea typeface="Barlow Light"/>
                <a:cs typeface="Barlow Light"/>
                <a:sym typeface="Barlow Light"/>
              </a:rPr>
              <a:t>Y si todos los atributos no clave dependen funcionalmente de la clave  completa y no sólo de una parte de esta.</a:t>
            </a:r>
            <a:endParaRPr/>
          </a:p>
          <a:p>
            <a:pPr indent="99060" lvl="0" marL="1524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Barlow Light"/>
              <a:ea typeface="Barlow Light"/>
              <a:cs typeface="Barlow Light"/>
              <a:sym typeface="Barlow Light"/>
            </a:endParaRPr>
          </a:p>
          <a:p>
            <a:pPr indent="99060" lvl="0" marL="1524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Barlow Light"/>
              <a:ea typeface="Barlow Light"/>
              <a:cs typeface="Barlow Light"/>
              <a:sym typeface="Barlow Light"/>
            </a:endParaRPr>
          </a:p>
          <a:p>
            <a:pPr indent="-285750" lvl="5" marL="298450" marR="0" rtl="0" algn="just">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Barlow Light"/>
                <a:ea typeface="Barlow Light"/>
                <a:cs typeface="Barlow Light"/>
                <a:sym typeface="Barlow Light"/>
              </a:rPr>
              <a:t>Este paso sólo se aplica a relaciones que tienen claves compuestas,  es decir, relaciones con una clave principal compuesta de dos o mas  atributos.</a:t>
            </a:r>
            <a:endParaRPr/>
          </a:p>
          <a:p>
            <a:pPr indent="-184150" lvl="5" marL="29845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Barlow Light"/>
              <a:ea typeface="Barlow Light"/>
              <a:cs typeface="Barlow Light"/>
              <a:sym typeface="Barlow Light"/>
            </a:endParaRPr>
          </a:p>
          <a:p>
            <a:pPr indent="-285750" lvl="0" marL="298450" marR="0" rtl="0" algn="just">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Barlow Light"/>
                <a:ea typeface="Barlow Light"/>
                <a:cs typeface="Barlow Light"/>
                <a:sym typeface="Barlow Light"/>
              </a:rPr>
              <a:t>Una relación con una clave principal de un único atributo está  automáticamente en 2NF</a:t>
            </a:r>
            <a:endParaRPr/>
          </a:p>
        </p:txBody>
      </p:sp>
      <p:sp>
        <p:nvSpPr>
          <p:cNvPr id="971" name="Google Shape;971;p52"/>
          <p:cNvSpPr txBox="1"/>
          <p:nvPr>
            <p:ph type="title"/>
          </p:nvPr>
        </p:nvSpPr>
        <p:spPr>
          <a:xfrm>
            <a:off x="447367" y="157315"/>
            <a:ext cx="6120581" cy="609601"/>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b="1" lang="en-US">
                <a:solidFill>
                  <a:srgbClr val="002060"/>
                </a:solidFill>
              </a:rPr>
              <a:t>SEGUNDA FORMA NORMAL (2FN)</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53"/>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977" name="Google Shape;977;p53"/>
          <p:cNvSpPr/>
          <p:nvPr/>
        </p:nvSpPr>
        <p:spPr>
          <a:xfrm>
            <a:off x="163629" y="751837"/>
            <a:ext cx="3566160" cy="201551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78" name="Google Shape;978;p53"/>
          <p:cNvSpPr/>
          <p:nvPr/>
        </p:nvSpPr>
        <p:spPr>
          <a:xfrm>
            <a:off x="274320" y="2966067"/>
            <a:ext cx="3566160" cy="1255728"/>
          </a:xfrm>
          <a:prstGeom prst="rect">
            <a:avLst/>
          </a:prstGeom>
          <a:noFill/>
          <a:ln>
            <a:noFill/>
          </a:ln>
        </p:spPr>
        <p:txBody>
          <a:bodyPr anchorCtr="0" anchor="t" bIns="45700" lIns="91425" spcFirstLastPara="1" rIns="91425" wrap="square" tIns="45700">
            <a:spAutoFit/>
          </a:bodyPr>
          <a:lstStyle/>
          <a:p>
            <a:pPr indent="2540" lvl="0" marL="12700" marR="5080" rtl="0" algn="l">
              <a:lnSpc>
                <a:spcPct val="89600"/>
              </a:lnSpc>
              <a:spcBef>
                <a:spcPts val="0"/>
              </a:spcBef>
              <a:spcAft>
                <a:spcPts val="0"/>
              </a:spcAft>
              <a:buNone/>
            </a:pPr>
            <a:r>
              <a:rPr b="0" i="0" lang="en-US" sz="1400" u="none" cap="none" strike="noStrike">
                <a:solidFill>
                  <a:srgbClr val="000000"/>
                </a:solidFill>
                <a:latin typeface="Barlow Light"/>
                <a:ea typeface="Barlow Light"/>
                <a:cs typeface="Barlow Light"/>
                <a:sym typeface="Barlow Light"/>
              </a:rPr>
              <a:t>Si una tabla no está en 2FN, se le puede normalizar  a varias relaciones en 2FN en las que los atributos que dependen de una parte de la clave formarán una nueva relación que tendrá esa parte de la clave como clave primaria. </a:t>
            </a:r>
            <a:endParaRPr b="0" i="0" sz="1400" u="none" cap="none" strike="noStrike">
              <a:solidFill>
                <a:srgbClr val="000000"/>
              </a:solidFill>
              <a:latin typeface="Barlow Light"/>
              <a:ea typeface="Barlow Light"/>
              <a:cs typeface="Barlow Light"/>
              <a:sym typeface="Barlow Light"/>
            </a:endParaRPr>
          </a:p>
        </p:txBody>
      </p:sp>
      <p:sp>
        <p:nvSpPr>
          <p:cNvPr id="979" name="Google Shape;979;p53"/>
          <p:cNvSpPr/>
          <p:nvPr/>
        </p:nvSpPr>
        <p:spPr>
          <a:xfrm>
            <a:off x="5041554" y="1076750"/>
            <a:ext cx="2905429" cy="374309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80" name="Google Shape;980;p53"/>
          <p:cNvSpPr/>
          <p:nvPr/>
        </p:nvSpPr>
        <p:spPr>
          <a:xfrm>
            <a:off x="4186428" y="3593931"/>
            <a:ext cx="768350" cy="432434"/>
          </a:xfrm>
          <a:custGeom>
            <a:rect b="b" l="l" r="r" t="t"/>
            <a:pathLst>
              <a:path extrusionOk="0" h="432435" w="768350">
                <a:moveTo>
                  <a:pt x="552056" y="0"/>
                </a:moveTo>
                <a:lnTo>
                  <a:pt x="552056" y="108012"/>
                </a:lnTo>
                <a:lnTo>
                  <a:pt x="0" y="108012"/>
                </a:lnTo>
                <a:lnTo>
                  <a:pt x="0" y="324035"/>
                </a:lnTo>
                <a:lnTo>
                  <a:pt x="552056" y="324035"/>
                </a:lnTo>
                <a:lnTo>
                  <a:pt x="552056" y="432047"/>
                </a:lnTo>
                <a:lnTo>
                  <a:pt x="768083" y="216023"/>
                </a:lnTo>
                <a:lnTo>
                  <a:pt x="552056" y="0"/>
                </a:lnTo>
                <a:close/>
              </a:path>
            </a:pathLst>
          </a:custGeom>
          <a:solidFill>
            <a:srgbClr val="B5E5F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81" name="Google Shape;981;p53"/>
          <p:cNvSpPr/>
          <p:nvPr/>
        </p:nvSpPr>
        <p:spPr>
          <a:xfrm>
            <a:off x="4186428" y="3593931"/>
            <a:ext cx="768350" cy="432434"/>
          </a:xfrm>
          <a:custGeom>
            <a:rect b="b" l="l" r="r" t="t"/>
            <a:pathLst>
              <a:path extrusionOk="0" h="432435" w="768350">
                <a:moveTo>
                  <a:pt x="0" y="108011"/>
                </a:moveTo>
                <a:lnTo>
                  <a:pt x="552060" y="108011"/>
                </a:lnTo>
                <a:lnTo>
                  <a:pt x="552060" y="0"/>
                </a:lnTo>
                <a:lnTo>
                  <a:pt x="768084" y="216023"/>
                </a:lnTo>
                <a:lnTo>
                  <a:pt x="552060" y="432047"/>
                </a:lnTo>
                <a:lnTo>
                  <a:pt x="552060" y="324035"/>
                </a:lnTo>
                <a:lnTo>
                  <a:pt x="0" y="324035"/>
                </a:lnTo>
                <a:lnTo>
                  <a:pt x="0" y="108011"/>
                </a:lnTo>
                <a:close/>
              </a:path>
            </a:pathLst>
          </a:custGeom>
          <a:noFill/>
          <a:ln cap="flat" cmpd="sng" w="15850">
            <a:solidFill>
              <a:srgbClr val="8CB3C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82" name="Google Shape;982;p53"/>
          <p:cNvSpPr/>
          <p:nvPr/>
        </p:nvSpPr>
        <p:spPr>
          <a:xfrm>
            <a:off x="4178820" y="1252731"/>
            <a:ext cx="768350" cy="432434"/>
          </a:xfrm>
          <a:custGeom>
            <a:rect b="b" l="l" r="r" t="t"/>
            <a:pathLst>
              <a:path extrusionOk="0" h="432435" w="768350">
                <a:moveTo>
                  <a:pt x="216014" y="0"/>
                </a:moveTo>
                <a:lnTo>
                  <a:pt x="0" y="216027"/>
                </a:lnTo>
                <a:lnTo>
                  <a:pt x="216014" y="432054"/>
                </a:lnTo>
                <a:lnTo>
                  <a:pt x="216014" y="324040"/>
                </a:lnTo>
                <a:lnTo>
                  <a:pt x="768083" y="324040"/>
                </a:lnTo>
                <a:lnTo>
                  <a:pt x="768083" y="108013"/>
                </a:lnTo>
                <a:lnTo>
                  <a:pt x="216014" y="108013"/>
                </a:lnTo>
                <a:lnTo>
                  <a:pt x="216014" y="0"/>
                </a:lnTo>
                <a:close/>
              </a:path>
            </a:pathLst>
          </a:custGeom>
          <a:solidFill>
            <a:srgbClr val="B5E5F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83" name="Google Shape;983;p53"/>
          <p:cNvSpPr/>
          <p:nvPr/>
        </p:nvSpPr>
        <p:spPr>
          <a:xfrm>
            <a:off x="4178819" y="1252738"/>
            <a:ext cx="768350" cy="432434"/>
          </a:xfrm>
          <a:custGeom>
            <a:rect b="b" l="l" r="r" t="t"/>
            <a:pathLst>
              <a:path extrusionOk="0" h="432435" w="768350">
                <a:moveTo>
                  <a:pt x="768084" y="324035"/>
                </a:moveTo>
                <a:lnTo>
                  <a:pt x="216023" y="324035"/>
                </a:lnTo>
                <a:lnTo>
                  <a:pt x="216023" y="432047"/>
                </a:lnTo>
                <a:lnTo>
                  <a:pt x="0" y="216023"/>
                </a:lnTo>
                <a:lnTo>
                  <a:pt x="216023" y="0"/>
                </a:lnTo>
                <a:lnTo>
                  <a:pt x="216023" y="108011"/>
                </a:lnTo>
                <a:lnTo>
                  <a:pt x="768084" y="108011"/>
                </a:lnTo>
                <a:lnTo>
                  <a:pt x="768084" y="324035"/>
                </a:lnTo>
                <a:close/>
              </a:path>
            </a:pathLst>
          </a:custGeom>
          <a:noFill/>
          <a:ln cap="flat" cmpd="sng" w="15850">
            <a:solidFill>
              <a:srgbClr val="8CB3C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84" name="Google Shape;984;p53"/>
          <p:cNvSpPr/>
          <p:nvPr/>
        </p:nvSpPr>
        <p:spPr>
          <a:xfrm>
            <a:off x="3729790" y="109819"/>
            <a:ext cx="4523874" cy="966931"/>
          </a:xfrm>
          <a:prstGeom prst="rect">
            <a:avLst/>
          </a:prstGeom>
          <a:noFill/>
          <a:ln>
            <a:noFill/>
          </a:ln>
        </p:spPr>
        <p:txBody>
          <a:bodyPr anchorCtr="0" anchor="t" bIns="45700" lIns="91425" spcFirstLastPara="1" rIns="91425" wrap="square" tIns="45700">
            <a:spAutoFit/>
          </a:bodyPr>
          <a:lstStyle/>
          <a:p>
            <a:pPr indent="0" lvl="0" marL="12700" marR="5080" rtl="0" algn="l">
              <a:lnSpc>
                <a:spcPct val="99500"/>
              </a:lnSpc>
              <a:spcBef>
                <a:spcPts val="0"/>
              </a:spcBef>
              <a:spcAft>
                <a:spcPts val="0"/>
              </a:spcAft>
              <a:buNone/>
            </a:pPr>
            <a:r>
              <a:rPr b="0" i="0" lang="en-US" sz="1400" u="none" cap="none" strike="noStrike">
                <a:solidFill>
                  <a:srgbClr val="000000"/>
                </a:solidFill>
                <a:latin typeface="Barlow Light"/>
                <a:ea typeface="Barlow Light"/>
                <a:cs typeface="Barlow Light"/>
                <a:sym typeface="Barlow Light"/>
              </a:rPr>
              <a:t>El atributo restante, Lugar actual de trabajo, es  dependiente solo en parte de la clave candidata, llamada  Empleado. Por lo tanto la tabla no está en 2FN.</a:t>
            </a:r>
            <a:endParaRPr/>
          </a:p>
          <a:p>
            <a:pPr indent="0" lvl="0" marL="12700" marR="5080" rtl="0" algn="l">
              <a:lnSpc>
                <a:spcPct val="99500"/>
              </a:lnSpc>
              <a:spcBef>
                <a:spcPts val="110"/>
              </a:spcBef>
              <a:spcAft>
                <a:spcPts val="0"/>
              </a:spcAft>
              <a:buNone/>
            </a:pPr>
            <a:r>
              <a:rPr b="0" i="1" lang="en-US" sz="1400" u="none" cap="none" strike="noStrike">
                <a:solidFill>
                  <a:srgbClr val="C00000"/>
                </a:solidFill>
                <a:latin typeface="Barlow Light"/>
                <a:ea typeface="Barlow Light"/>
                <a:cs typeface="Barlow Light"/>
                <a:sym typeface="Barlow Light"/>
              </a:rPr>
              <a:t>¿Cuál es el lugar actual de trabajo de Jones?"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80"/>
          <p:cNvSpPr txBox="1"/>
          <p:nvPr>
            <p:ph type="title"/>
          </p:nvPr>
        </p:nvSpPr>
        <p:spPr>
          <a:xfrm>
            <a:off x="449248" y="430715"/>
            <a:ext cx="6961367" cy="494108"/>
          </a:xfrm>
          <a:prstGeom prst="rect">
            <a:avLst/>
          </a:prstGeom>
          <a:noFill/>
          <a:ln>
            <a:noFill/>
          </a:ln>
        </p:spPr>
        <p:txBody>
          <a:bodyPr anchorCtr="0" anchor="b" bIns="34275" lIns="68575" spcFirstLastPara="1" rIns="68575" wrap="square" tIns="34275">
            <a:normAutofit/>
          </a:bodyPr>
          <a:lstStyle/>
          <a:p>
            <a:pPr indent="0" lvl="0" marL="0" rtl="0" algn="l">
              <a:lnSpc>
                <a:spcPct val="100000"/>
              </a:lnSpc>
              <a:spcBef>
                <a:spcPts val="0"/>
              </a:spcBef>
              <a:spcAft>
                <a:spcPts val="0"/>
              </a:spcAft>
              <a:buClr>
                <a:srgbClr val="000000"/>
              </a:buClr>
              <a:buSzPts val="3000"/>
              <a:buNone/>
            </a:pPr>
            <a:r>
              <a:rPr b="1" lang="en-US" sz="2400">
                <a:solidFill>
                  <a:srgbClr val="362C7C"/>
                </a:solidFill>
              </a:rPr>
              <a:t>Frontend – Backend</a:t>
            </a:r>
            <a:endParaRPr/>
          </a:p>
        </p:txBody>
      </p:sp>
      <p:sp>
        <p:nvSpPr>
          <p:cNvPr id="352" name="Google Shape;352;p80"/>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pic>
        <p:nvPicPr>
          <p:cNvPr id="353" name="Google Shape;353;p80"/>
          <p:cNvPicPr preferRelativeResize="0"/>
          <p:nvPr/>
        </p:nvPicPr>
        <p:blipFill rotWithShape="1">
          <a:blip r:embed="rId3">
            <a:alphaModFix/>
          </a:blip>
          <a:srcRect b="0" l="0" r="0" t="0"/>
          <a:stretch/>
        </p:blipFill>
        <p:spPr>
          <a:xfrm>
            <a:off x="998467" y="1358516"/>
            <a:ext cx="6234938" cy="3153718"/>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54"/>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990" name="Google Shape;990;p54"/>
          <p:cNvSpPr txBox="1"/>
          <p:nvPr/>
        </p:nvSpPr>
        <p:spPr>
          <a:xfrm>
            <a:off x="274320" y="296158"/>
            <a:ext cx="68580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Barlow Light"/>
                <a:ea typeface="Barlow Light"/>
                <a:cs typeface="Barlow Light"/>
                <a:sym typeface="Barlow Light"/>
              </a:rPr>
              <a:t>Sin embargo, no todas las tablas. </a:t>
            </a:r>
            <a:endParaRPr/>
          </a:p>
        </p:txBody>
      </p:sp>
      <p:sp>
        <p:nvSpPr>
          <p:cNvPr id="991" name="Google Shape;991;p54"/>
          <p:cNvSpPr/>
          <p:nvPr/>
        </p:nvSpPr>
        <p:spPr>
          <a:xfrm>
            <a:off x="274320" y="857351"/>
            <a:ext cx="7801084" cy="236208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92" name="Google Shape;992;p54"/>
          <p:cNvSpPr/>
          <p:nvPr/>
        </p:nvSpPr>
        <p:spPr>
          <a:xfrm>
            <a:off x="320040" y="3418493"/>
            <a:ext cx="7635240" cy="954107"/>
          </a:xfrm>
          <a:prstGeom prst="rect">
            <a:avLst/>
          </a:prstGeom>
          <a:noFill/>
          <a:ln>
            <a:noFill/>
          </a:ln>
        </p:spPr>
        <p:txBody>
          <a:bodyPr anchorCtr="0" anchor="t" bIns="45700" lIns="91425" spcFirstLastPara="1" rIns="91425" wrap="square" tIns="45700">
            <a:spAutoFit/>
          </a:bodyPr>
          <a:lstStyle/>
          <a:p>
            <a:pPr indent="0" lvl="0" marL="12700" marR="5080" rtl="0" algn="l">
              <a:lnSpc>
                <a:spcPct val="99500"/>
              </a:lnSpc>
              <a:spcBef>
                <a:spcPts val="0"/>
              </a:spcBef>
              <a:spcAft>
                <a:spcPts val="0"/>
              </a:spcAft>
              <a:buNone/>
            </a:pPr>
            <a:r>
              <a:rPr b="0" i="0" lang="en-US" sz="1400" u="none" cap="none" strike="noStrike">
                <a:solidFill>
                  <a:srgbClr val="000000"/>
                </a:solidFill>
                <a:latin typeface="Barlow Light"/>
                <a:ea typeface="Barlow Light"/>
                <a:cs typeface="Barlow Light"/>
                <a:sym typeface="Barlow Light"/>
              </a:rPr>
              <a:t>Aunque el Ganador y la Fecha de nacimiento del ganador están determinadas por una clave completa {Torneo, Año}  y no son partes de ella, particularmente las combinaciones Ganador / Fecha de nacimiento del ganador son  mostradas redundantemente en múltiples registros. Este problema es tratado por la tercera forma normal (3FN).</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55"/>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998" name="Google Shape;998;p55"/>
          <p:cNvSpPr txBox="1"/>
          <p:nvPr>
            <p:ph type="title"/>
          </p:nvPr>
        </p:nvSpPr>
        <p:spPr>
          <a:xfrm>
            <a:off x="414300" y="138058"/>
            <a:ext cx="5138700" cy="706964"/>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1" lang="en-US">
                <a:solidFill>
                  <a:srgbClr val="002060"/>
                </a:solidFill>
              </a:rPr>
              <a:t>2FN y las claves foráneas</a:t>
            </a:r>
            <a:endParaRPr/>
          </a:p>
        </p:txBody>
      </p:sp>
      <p:sp>
        <p:nvSpPr>
          <p:cNvPr id="999" name="Google Shape;999;p55"/>
          <p:cNvSpPr/>
          <p:nvPr/>
        </p:nvSpPr>
        <p:spPr>
          <a:xfrm>
            <a:off x="264720" y="970635"/>
            <a:ext cx="7567838" cy="1169551"/>
          </a:xfrm>
          <a:prstGeom prst="rect">
            <a:avLst/>
          </a:prstGeom>
          <a:noFill/>
          <a:ln>
            <a:noFill/>
          </a:ln>
        </p:spPr>
        <p:txBody>
          <a:bodyPr anchorCtr="0" anchor="t" bIns="45700" lIns="91425" spcFirstLastPara="1" rIns="91425" wrap="square" tIns="45700">
            <a:spAutoFit/>
          </a:bodyPr>
          <a:lstStyle/>
          <a:p>
            <a:pPr indent="-285750" lvl="0" marL="298450" marR="0" rtl="0" algn="just">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Barlow Light"/>
                <a:ea typeface="Barlow Light"/>
                <a:cs typeface="Barlow Light"/>
                <a:sym typeface="Barlow Light"/>
              </a:rPr>
              <a:t>Una tabla para la cual no hay dependencias funcionales parciales  en la clave primaria está típicamente, pero no siempre, en 2FN.</a:t>
            </a:r>
            <a:endParaRPr/>
          </a:p>
          <a:p>
            <a:pPr indent="-285750" lvl="0" marL="298450" marR="0" rtl="0" algn="just">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Barlow Light"/>
                <a:ea typeface="Barlow Light"/>
                <a:cs typeface="Barlow Light"/>
                <a:sym typeface="Barlow Light"/>
              </a:rPr>
              <a:t>Una tabla puede contener varias claves foráneas; es necesario  establecer que ningún atributo no-­‐principal tienen dependencias de  claves parciales en cualquiera de estas claves foráneas.</a:t>
            </a:r>
            <a:endParaRPr/>
          </a:p>
        </p:txBody>
      </p:sp>
      <p:sp>
        <p:nvSpPr>
          <p:cNvPr id="1000" name="Google Shape;1000;p55"/>
          <p:cNvSpPr/>
          <p:nvPr/>
        </p:nvSpPr>
        <p:spPr>
          <a:xfrm>
            <a:off x="563880" y="2346960"/>
            <a:ext cx="4681888" cy="212878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01" name="Google Shape;1001;p55"/>
          <p:cNvSpPr/>
          <p:nvPr/>
        </p:nvSpPr>
        <p:spPr>
          <a:xfrm>
            <a:off x="5378115" y="2208175"/>
            <a:ext cx="2634916" cy="2526333"/>
          </a:xfrm>
          <a:prstGeom prst="rect">
            <a:avLst/>
          </a:prstGeom>
          <a:noFill/>
          <a:ln>
            <a:noFill/>
          </a:ln>
        </p:spPr>
        <p:txBody>
          <a:bodyPr anchorCtr="0" anchor="t" bIns="45700" lIns="91425" spcFirstLastPara="1" rIns="91425" wrap="square" tIns="45700">
            <a:spAutoFit/>
          </a:bodyPr>
          <a:lstStyle/>
          <a:p>
            <a:pPr indent="0" lvl="0" marL="12700" marR="180975" rtl="0" algn="just">
              <a:lnSpc>
                <a:spcPct val="100000"/>
              </a:lnSpc>
              <a:spcBef>
                <a:spcPts val="0"/>
              </a:spcBef>
              <a:spcAft>
                <a:spcPts val="0"/>
              </a:spcAft>
              <a:buNone/>
            </a:pPr>
            <a:r>
              <a:rPr b="0" i="0" lang="en-US" sz="1400" u="none" cap="none" strike="noStrike">
                <a:solidFill>
                  <a:srgbClr val="000000"/>
                </a:solidFill>
                <a:latin typeface="Barlow Light"/>
                <a:ea typeface="Barlow Light"/>
                <a:cs typeface="Barlow Light"/>
                <a:sym typeface="Barlow Light"/>
              </a:rPr>
              <a:t>A pesar de que la clave principal está deﬁnida como {Nombre completo del modelo}, la tabla no está en  2FN.</a:t>
            </a:r>
            <a:endParaRPr/>
          </a:p>
          <a:p>
            <a:pPr indent="0" lvl="0" marL="12700" marR="180975" rtl="0" algn="just">
              <a:lnSpc>
                <a:spcPct val="100000"/>
              </a:lnSpc>
              <a:spcBef>
                <a:spcPts val="500"/>
              </a:spcBef>
              <a:spcAft>
                <a:spcPts val="0"/>
              </a:spcAft>
              <a:buNone/>
            </a:pPr>
            <a:r>
              <a:rPr b="0" i="0" lang="en-US" sz="1400" u="none" cap="none" strike="noStrike">
                <a:solidFill>
                  <a:srgbClr val="000000"/>
                </a:solidFill>
                <a:latin typeface="Barlow Light"/>
                <a:ea typeface="Barlow Light"/>
                <a:cs typeface="Barlow Light"/>
                <a:sym typeface="Barlow Light"/>
              </a:rPr>
              <a:t>{Fabricante, Modelo} es también una clave foránea, y País del fabricante es un atributo dependiente en  un subconjunto apropiado del Fabricante.</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56"/>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1007" name="Google Shape;1007;p56"/>
          <p:cNvSpPr txBox="1"/>
          <p:nvPr/>
        </p:nvSpPr>
        <p:spPr>
          <a:xfrm>
            <a:off x="447367" y="1251374"/>
            <a:ext cx="7502505" cy="2396394"/>
          </a:xfrm>
          <a:prstGeom prst="rect">
            <a:avLst/>
          </a:prstGeom>
          <a:noFill/>
          <a:ln>
            <a:noFill/>
          </a:ln>
        </p:spPr>
        <p:txBody>
          <a:bodyPr anchorCtr="0" anchor="t" bIns="45700" lIns="91425" spcFirstLastPara="1" rIns="91425" wrap="square" tIns="45700">
            <a:normAutofit fontScale="92500"/>
          </a:bodyPr>
          <a:lstStyle/>
          <a:p>
            <a:pPr indent="0" lvl="0" marL="12700" marR="180975" rtl="0" algn="just">
              <a:lnSpc>
                <a:spcPct val="100000"/>
              </a:lnSpc>
              <a:spcBef>
                <a:spcPts val="0"/>
              </a:spcBef>
              <a:spcAft>
                <a:spcPts val="0"/>
              </a:spcAft>
              <a:buNone/>
            </a:pPr>
            <a:r>
              <a:rPr b="0" i="0" lang="en-US" sz="1700" u="none" cap="none" strike="noStrike">
                <a:solidFill>
                  <a:srgbClr val="000000"/>
                </a:solidFill>
                <a:latin typeface="Barlow Light"/>
                <a:ea typeface="Barlow Light"/>
                <a:cs typeface="Barlow Light"/>
                <a:sym typeface="Barlow Light"/>
              </a:rPr>
              <a:t>Una tabla está en 3FN si y solo si las dos condiciones siguientes se mantienen:</a:t>
            </a:r>
            <a:endParaRPr/>
          </a:p>
          <a:p>
            <a:pPr indent="0" lvl="0" marL="12700" marR="180975" rtl="0" algn="just">
              <a:lnSpc>
                <a:spcPct val="100000"/>
              </a:lnSpc>
              <a:spcBef>
                <a:spcPts val="500"/>
              </a:spcBef>
              <a:spcAft>
                <a:spcPts val="0"/>
              </a:spcAft>
              <a:buNone/>
            </a:pPr>
            <a:r>
              <a:t/>
            </a:r>
            <a:endParaRPr b="0" i="0" sz="1700" u="none" cap="none" strike="noStrike">
              <a:solidFill>
                <a:srgbClr val="000000"/>
              </a:solidFill>
              <a:latin typeface="Barlow Light"/>
              <a:ea typeface="Barlow Light"/>
              <a:cs typeface="Barlow Light"/>
              <a:sym typeface="Barlow Light"/>
            </a:endParaRPr>
          </a:p>
          <a:p>
            <a:pPr indent="-342931" lvl="0" marL="355600" marR="0" rtl="0" algn="just">
              <a:lnSpc>
                <a:spcPct val="100000"/>
              </a:lnSpc>
              <a:spcBef>
                <a:spcPts val="0"/>
              </a:spcBef>
              <a:spcAft>
                <a:spcPts val="0"/>
              </a:spcAft>
              <a:buClr>
                <a:srgbClr val="000000"/>
              </a:buClr>
              <a:buSzPct val="100000"/>
              <a:buFont typeface="Arial"/>
              <a:buAutoNum type="arabicPeriod"/>
            </a:pPr>
            <a:r>
              <a:rPr b="0" i="0" lang="en-US" sz="1700" u="none" cap="none" strike="noStrike">
                <a:solidFill>
                  <a:srgbClr val="000000"/>
                </a:solidFill>
                <a:latin typeface="Barlow Light"/>
                <a:ea typeface="Barlow Light"/>
                <a:cs typeface="Barlow Light"/>
                <a:sym typeface="Barlow Light"/>
              </a:rPr>
              <a:t>La tabla está en la segunda forma normal (2FN).</a:t>
            </a:r>
            <a:endParaRPr/>
          </a:p>
          <a:p>
            <a:pPr indent="-342931" lvl="0" marL="355600" marR="0" rtl="0" algn="just">
              <a:lnSpc>
                <a:spcPct val="100000"/>
              </a:lnSpc>
              <a:spcBef>
                <a:spcPts val="0"/>
              </a:spcBef>
              <a:spcAft>
                <a:spcPts val="0"/>
              </a:spcAft>
              <a:buClr>
                <a:srgbClr val="000000"/>
              </a:buClr>
              <a:buSzPct val="100000"/>
              <a:buFont typeface="Arial"/>
              <a:buAutoNum type="arabicPeriod"/>
            </a:pPr>
            <a:r>
              <a:rPr b="0" i="0" lang="en-US" sz="1700" u="none" cap="none" strike="noStrike">
                <a:solidFill>
                  <a:srgbClr val="000000"/>
                </a:solidFill>
                <a:latin typeface="Barlow Light"/>
                <a:ea typeface="Barlow Light"/>
                <a:cs typeface="Barlow Light"/>
                <a:sym typeface="Barlow Light"/>
              </a:rPr>
              <a:t>Ningún atributo no-primario de la tabla es dependiente transitivamente de una clave candidata.</a:t>
            </a:r>
            <a:endParaRPr/>
          </a:p>
          <a:p>
            <a:pPr indent="-12700" lvl="0" marL="12700" marR="180975" rtl="0" algn="just">
              <a:lnSpc>
                <a:spcPct val="100000"/>
              </a:lnSpc>
              <a:spcBef>
                <a:spcPts val="500"/>
              </a:spcBef>
              <a:spcAft>
                <a:spcPts val="0"/>
              </a:spcAft>
              <a:buNone/>
            </a:pPr>
            <a:r>
              <a:t/>
            </a:r>
            <a:endParaRPr b="0" i="0" sz="1700" u="none" cap="none" strike="noStrike">
              <a:solidFill>
                <a:srgbClr val="000000"/>
              </a:solidFill>
              <a:latin typeface="Barlow Light"/>
              <a:ea typeface="Barlow Light"/>
              <a:cs typeface="Barlow Light"/>
              <a:sym typeface="Barlow Light"/>
            </a:endParaRPr>
          </a:p>
          <a:p>
            <a:pPr indent="-12700" lvl="0" marL="12700" marR="180975" rtl="0" algn="just">
              <a:lnSpc>
                <a:spcPct val="100000"/>
              </a:lnSpc>
              <a:spcBef>
                <a:spcPts val="500"/>
              </a:spcBef>
              <a:spcAft>
                <a:spcPts val="0"/>
              </a:spcAft>
              <a:buNone/>
            </a:pPr>
            <a:r>
              <a:rPr b="0" i="0" lang="en-US" sz="1700" u="none" cap="none" strike="noStrike">
                <a:solidFill>
                  <a:srgbClr val="000000"/>
                </a:solidFill>
                <a:latin typeface="Barlow Light"/>
                <a:ea typeface="Barlow Light"/>
                <a:cs typeface="Barlow Light"/>
                <a:sym typeface="Barlow Light"/>
              </a:rPr>
              <a:t>Es decir, una relación está en tercera forma normal si todos los atributos de la relación dependen funcionalmente sólo de la clave, y no de ningún otro atributo.</a:t>
            </a:r>
            <a:endParaRPr/>
          </a:p>
        </p:txBody>
      </p:sp>
      <p:sp>
        <p:nvSpPr>
          <p:cNvPr id="1008" name="Google Shape;1008;p56"/>
          <p:cNvSpPr txBox="1"/>
          <p:nvPr/>
        </p:nvSpPr>
        <p:spPr>
          <a:xfrm>
            <a:off x="447367" y="157315"/>
            <a:ext cx="6120581" cy="609601"/>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A5B0FE"/>
              </a:buClr>
              <a:buSzPts val="3000"/>
              <a:buFont typeface="Miriam Libre"/>
              <a:buNone/>
            </a:pPr>
            <a:r>
              <a:rPr b="1" i="0" lang="en-US" sz="3000" u="none" cap="none" strike="noStrike">
                <a:solidFill>
                  <a:srgbClr val="002060"/>
                </a:solidFill>
                <a:latin typeface="Miriam Libre"/>
                <a:ea typeface="Miriam Libre"/>
                <a:cs typeface="Miriam Libre"/>
                <a:sym typeface="Miriam Libre"/>
              </a:rPr>
              <a:t>TERCERA FORMA NORMAL (3FN)</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57"/>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pic>
        <p:nvPicPr>
          <p:cNvPr id="1014" name="Google Shape;1014;p57"/>
          <p:cNvPicPr preferRelativeResize="0"/>
          <p:nvPr/>
        </p:nvPicPr>
        <p:blipFill rotWithShape="1">
          <a:blip r:embed="rId3">
            <a:alphaModFix/>
          </a:blip>
          <a:srcRect b="3889" l="0" r="1876" t="4221"/>
          <a:stretch/>
        </p:blipFill>
        <p:spPr>
          <a:xfrm>
            <a:off x="585390" y="616643"/>
            <a:ext cx="7404082" cy="2122747"/>
          </a:xfrm>
          <a:prstGeom prst="rect">
            <a:avLst/>
          </a:prstGeom>
          <a:noFill/>
          <a:ln>
            <a:noFill/>
          </a:ln>
        </p:spPr>
      </p:pic>
      <p:sp>
        <p:nvSpPr>
          <p:cNvPr id="1015" name="Google Shape;1015;p57"/>
          <p:cNvSpPr/>
          <p:nvPr/>
        </p:nvSpPr>
        <p:spPr>
          <a:xfrm>
            <a:off x="381000" y="2907030"/>
            <a:ext cx="7524135" cy="138499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400" u="none" cap="none" strike="noStrike">
                <a:solidFill>
                  <a:srgbClr val="000000"/>
                </a:solidFill>
                <a:latin typeface="Barlow Light"/>
                <a:ea typeface="Barlow Light"/>
                <a:cs typeface="Barlow Light"/>
                <a:sym typeface="Barlow Light"/>
              </a:rPr>
              <a:t>La única clave foránea es {Torneo, Año}.</a:t>
            </a:r>
            <a:endParaRPr/>
          </a:p>
          <a:p>
            <a:pPr indent="0" lvl="0" marL="0" marR="0" rtl="0" algn="just">
              <a:lnSpc>
                <a:spcPct val="100000"/>
              </a:lnSpc>
              <a:spcBef>
                <a:spcPts val="0"/>
              </a:spcBef>
              <a:spcAft>
                <a:spcPts val="0"/>
              </a:spcAft>
              <a:buNone/>
            </a:pPr>
            <a:r>
              <a:rPr b="0" i="0" lang="en-US" sz="1400" u="none" cap="none" strike="noStrike">
                <a:solidFill>
                  <a:srgbClr val="000000"/>
                </a:solidFill>
                <a:latin typeface="Barlow Light"/>
                <a:ea typeface="Barlow Light"/>
                <a:cs typeface="Barlow Light"/>
                <a:sym typeface="Barlow Light"/>
              </a:rPr>
              <a:t>La violación de la 3FN ocurre porque el atributo no primario Fecha de nacimiento del ganador es dependiente transitivamente de {Torneo, Año} vía el atributo no primario Ganador. </a:t>
            </a:r>
            <a:endParaRPr/>
          </a:p>
          <a:p>
            <a:pPr indent="0" lvl="0" marL="0" marR="0" rtl="0" algn="just">
              <a:lnSpc>
                <a:spcPct val="100000"/>
              </a:lnSpc>
              <a:spcBef>
                <a:spcPts val="0"/>
              </a:spcBef>
              <a:spcAft>
                <a:spcPts val="0"/>
              </a:spcAft>
              <a:buNone/>
            </a:pPr>
            <a:r>
              <a:rPr b="0" i="0" lang="en-US" sz="1400" u="none" cap="none" strike="noStrike">
                <a:solidFill>
                  <a:srgbClr val="000000"/>
                </a:solidFill>
                <a:latin typeface="Barlow Light"/>
                <a:ea typeface="Barlow Light"/>
                <a:cs typeface="Barlow Light"/>
                <a:sym typeface="Barlow Light"/>
              </a:rPr>
              <a:t>El hecho de que la Fecha de nacimiento del ganador es funcionalmente dependiente del Ganador hace la tabla vulnerable a inconsistencias lógicas, pues no hay nada que impida a la misma persona ser mostrada con diferentes fechas de nacimiento en diversos registros.</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108"/>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pic>
        <p:nvPicPr>
          <p:cNvPr id="1021" name="Google Shape;1021;p108"/>
          <p:cNvPicPr preferRelativeResize="0"/>
          <p:nvPr/>
        </p:nvPicPr>
        <p:blipFill rotWithShape="1">
          <a:blip r:embed="rId3">
            <a:alphaModFix/>
          </a:blip>
          <a:srcRect b="0" l="0" r="0" t="0"/>
          <a:stretch/>
        </p:blipFill>
        <p:spPr>
          <a:xfrm>
            <a:off x="1151192" y="785255"/>
            <a:ext cx="5937045" cy="3846173"/>
          </a:xfrm>
          <a:prstGeom prst="rect">
            <a:avLst/>
          </a:prstGeom>
          <a:noFill/>
          <a:ln>
            <a:noFill/>
          </a:ln>
        </p:spPr>
      </p:pic>
      <p:sp>
        <p:nvSpPr>
          <p:cNvPr id="1022" name="Google Shape;1022;p108"/>
          <p:cNvSpPr/>
          <p:nvPr/>
        </p:nvSpPr>
        <p:spPr>
          <a:xfrm>
            <a:off x="417870" y="285929"/>
            <a:ext cx="7359445" cy="30777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400" u="none" cap="none" strike="noStrike">
                <a:solidFill>
                  <a:srgbClr val="000000"/>
                </a:solidFill>
                <a:latin typeface="Barlow Light"/>
                <a:ea typeface="Barlow Light"/>
                <a:cs typeface="Barlow Light"/>
                <a:sym typeface="Barlow Light"/>
              </a:rPr>
              <a:t>Para expresar los mismos hechos sin violar la 3FN, es necesario dividir la tabla en dos:</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109"/>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1028" name="Google Shape;1028;p109"/>
          <p:cNvSpPr/>
          <p:nvPr/>
        </p:nvSpPr>
        <p:spPr>
          <a:xfrm>
            <a:off x="501446" y="3821046"/>
            <a:ext cx="7167716" cy="30777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1" lang="en-US" sz="1400" u="none" cap="none" strike="noStrike">
                <a:solidFill>
                  <a:schemeClr val="dk1"/>
                </a:solidFill>
                <a:latin typeface="Barlow Light"/>
                <a:ea typeface="Barlow Light"/>
                <a:cs typeface="Barlow Light"/>
                <a:sym typeface="Barlow Light"/>
              </a:rPr>
              <a:t>La mayoría de las tablas 3FN están libres de anomalías de actualización, inserción, y borrado.</a:t>
            </a:r>
            <a:endParaRPr/>
          </a:p>
        </p:txBody>
      </p:sp>
      <p:pic>
        <p:nvPicPr>
          <p:cNvPr id="1029" name="Google Shape;1029;p109"/>
          <p:cNvPicPr preferRelativeResize="0"/>
          <p:nvPr/>
        </p:nvPicPr>
        <p:blipFill rotWithShape="1">
          <a:blip r:embed="rId3">
            <a:alphaModFix/>
          </a:blip>
          <a:srcRect b="0" l="0" r="1023" t="0"/>
          <a:stretch/>
        </p:blipFill>
        <p:spPr>
          <a:xfrm>
            <a:off x="302202" y="799234"/>
            <a:ext cx="7740585" cy="2318039"/>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10"/>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1035" name="Google Shape;1035;p110"/>
          <p:cNvSpPr txBox="1"/>
          <p:nvPr/>
        </p:nvSpPr>
        <p:spPr>
          <a:xfrm>
            <a:off x="217396" y="79083"/>
            <a:ext cx="7698712" cy="603149"/>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2000"/>
              <a:buFont typeface="Dosis"/>
              <a:buNone/>
            </a:pPr>
            <a:r>
              <a:rPr b="1" i="0" lang="en-US" sz="2000" u="none" cap="none" strike="noStrike">
                <a:solidFill>
                  <a:srgbClr val="002060"/>
                </a:solidFill>
                <a:latin typeface="Miriam Libre"/>
                <a:ea typeface="Miriam Libre"/>
                <a:cs typeface="Miriam Libre"/>
                <a:sym typeface="Miriam Libre"/>
              </a:rPr>
              <a:t>ADMINISTRACIÓN DE BASE DE DATOS CON MYSQL WORKBENCH</a:t>
            </a:r>
            <a:endParaRPr b="1" i="0" sz="2000" u="none" cap="none" strike="noStrike">
              <a:solidFill>
                <a:srgbClr val="002060"/>
              </a:solidFill>
              <a:latin typeface="Miriam Libre"/>
              <a:ea typeface="Miriam Libre"/>
              <a:cs typeface="Miriam Libre"/>
              <a:sym typeface="Miriam Libre"/>
            </a:endParaRPr>
          </a:p>
        </p:txBody>
      </p:sp>
      <p:pic>
        <p:nvPicPr>
          <p:cNvPr id="1036" name="Google Shape;1036;p110"/>
          <p:cNvPicPr preferRelativeResize="0"/>
          <p:nvPr/>
        </p:nvPicPr>
        <p:blipFill rotWithShape="1">
          <a:blip r:embed="rId3">
            <a:alphaModFix/>
          </a:blip>
          <a:srcRect b="0" l="0" r="0" t="0"/>
          <a:stretch/>
        </p:blipFill>
        <p:spPr>
          <a:xfrm>
            <a:off x="1878404" y="889905"/>
            <a:ext cx="4819113" cy="372496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11"/>
          <p:cNvSpPr txBox="1"/>
          <p:nvPr>
            <p:ph type="title"/>
          </p:nvPr>
        </p:nvSpPr>
        <p:spPr>
          <a:xfrm>
            <a:off x="349622" y="234536"/>
            <a:ext cx="7498977" cy="533214"/>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b="1" lang="en-US" sz="2400">
                <a:solidFill>
                  <a:srgbClr val="362C7C"/>
                </a:solidFill>
              </a:rPr>
              <a:t>Recomendaciones de estudio</a:t>
            </a:r>
            <a:endParaRPr b="1" sz="2400">
              <a:solidFill>
                <a:srgbClr val="362C7C"/>
              </a:solidFill>
            </a:endParaRPr>
          </a:p>
        </p:txBody>
      </p:sp>
      <p:sp>
        <p:nvSpPr>
          <p:cNvPr id="1042" name="Google Shape;1042;p111"/>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1043" name="Google Shape;1043;p111"/>
          <p:cNvSpPr txBox="1"/>
          <p:nvPr/>
        </p:nvSpPr>
        <p:spPr>
          <a:xfrm>
            <a:off x="349621" y="1217811"/>
            <a:ext cx="7498977" cy="2105705"/>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5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Barlow Light"/>
                <a:ea typeface="Barlow Light"/>
                <a:cs typeface="Barlow Light"/>
                <a:sym typeface="Barlow Light"/>
              </a:rPr>
              <a:t>Lee el material proporcionado por la profesora.</a:t>
            </a:r>
            <a:endParaRPr b="0" i="0" sz="1400" u="none" cap="none" strike="noStrike">
              <a:solidFill>
                <a:srgbClr val="000000"/>
              </a:solidFill>
              <a:latin typeface="Arial"/>
              <a:ea typeface="Arial"/>
              <a:cs typeface="Arial"/>
              <a:sym typeface="Arial"/>
            </a:endParaRPr>
          </a:p>
          <a:p>
            <a:pPr indent="-342900" lvl="0" marL="342900" marR="0" rtl="0" algn="just">
              <a:lnSpc>
                <a:spcPct val="150000"/>
              </a:lnSpc>
              <a:spcBef>
                <a:spcPts val="600"/>
              </a:spcBef>
              <a:spcAft>
                <a:spcPts val="0"/>
              </a:spcAft>
              <a:buClr>
                <a:srgbClr val="000000"/>
              </a:buClr>
              <a:buSzPts val="2000"/>
              <a:buFont typeface="Noto Sans Symbols"/>
              <a:buChar char="✔"/>
            </a:pPr>
            <a:r>
              <a:rPr b="0" i="0" lang="en-US" sz="2000" u="none" cap="none" strike="noStrike">
                <a:solidFill>
                  <a:srgbClr val="000000"/>
                </a:solidFill>
                <a:latin typeface="Barlow Light"/>
                <a:ea typeface="Barlow Light"/>
                <a:cs typeface="Barlow Light"/>
                <a:sym typeface="Barlow Light"/>
              </a:rPr>
              <a:t>Participa en clase en la resolución de los ejercicios.</a:t>
            </a:r>
            <a:endParaRPr b="0" i="0" sz="1400" u="none" cap="none" strike="noStrike">
              <a:solidFill>
                <a:srgbClr val="000000"/>
              </a:solidFill>
              <a:latin typeface="Arial"/>
              <a:ea typeface="Arial"/>
              <a:cs typeface="Arial"/>
              <a:sym typeface="Arial"/>
            </a:endParaRPr>
          </a:p>
          <a:p>
            <a:pPr indent="-342900" lvl="0" marL="342900" marR="0" rtl="0" algn="just">
              <a:lnSpc>
                <a:spcPct val="150000"/>
              </a:lnSpc>
              <a:spcBef>
                <a:spcPts val="600"/>
              </a:spcBef>
              <a:spcAft>
                <a:spcPts val="0"/>
              </a:spcAft>
              <a:buClr>
                <a:srgbClr val="000000"/>
              </a:buClr>
              <a:buSzPts val="2000"/>
              <a:buFont typeface="Noto Sans Symbols"/>
              <a:buChar char="✔"/>
            </a:pPr>
            <a:r>
              <a:rPr b="0" i="0" lang="en-US" sz="2000" u="none" cap="none" strike="noStrike">
                <a:solidFill>
                  <a:srgbClr val="000000"/>
                </a:solidFill>
                <a:latin typeface="Barlow Light"/>
                <a:ea typeface="Barlow Light"/>
                <a:cs typeface="Barlow Light"/>
                <a:sym typeface="Barlow Light"/>
              </a:rPr>
              <a:t>Asiste a las ayudantías de docencia.</a:t>
            </a:r>
            <a:endParaRPr b="0" i="0" sz="1400" u="none" cap="none" strike="noStrike">
              <a:solidFill>
                <a:srgbClr val="000000"/>
              </a:solidFill>
              <a:latin typeface="Arial"/>
              <a:ea typeface="Arial"/>
              <a:cs typeface="Arial"/>
              <a:sym typeface="Arial"/>
            </a:endParaRPr>
          </a:p>
          <a:p>
            <a:pPr indent="-342900" lvl="0" marL="342900" marR="0" rtl="0" algn="just">
              <a:lnSpc>
                <a:spcPct val="150000"/>
              </a:lnSpc>
              <a:spcBef>
                <a:spcPts val="600"/>
              </a:spcBef>
              <a:spcAft>
                <a:spcPts val="0"/>
              </a:spcAft>
              <a:buClr>
                <a:srgbClr val="000000"/>
              </a:buClr>
              <a:buSzPts val="2000"/>
              <a:buFont typeface="Noto Sans Symbols"/>
              <a:buChar char="✔"/>
            </a:pPr>
            <a:r>
              <a:rPr b="0" i="0" lang="en-US" sz="2000" u="none" cap="none" strike="noStrike">
                <a:solidFill>
                  <a:srgbClr val="000000"/>
                </a:solidFill>
                <a:latin typeface="Barlow Light"/>
                <a:ea typeface="Barlow Light"/>
                <a:cs typeface="Barlow Light"/>
                <a:sym typeface="Barlow Light"/>
              </a:rPr>
              <a:t>Investiga, aprende, se parte de la clase.</a:t>
            </a:r>
            <a:endParaRPr b="0" i="0" sz="1400" u="none" cap="none" strike="noStrike">
              <a:solidFill>
                <a:srgbClr val="000000"/>
              </a:solidFill>
              <a:latin typeface="Arial"/>
              <a:ea typeface="Arial"/>
              <a:cs typeface="Arial"/>
              <a:sym typeface="Arial"/>
            </a:endParaRPr>
          </a:p>
        </p:txBody>
      </p:sp>
      <p:pic>
        <p:nvPicPr>
          <p:cNvPr descr="A screenshot of a cell phone&#10;&#10;Description automatically generated" id="1044" name="Google Shape;1044;p111"/>
          <p:cNvPicPr preferRelativeResize="0"/>
          <p:nvPr/>
        </p:nvPicPr>
        <p:blipFill rotWithShape="1">
          <a:blip r:embed="rId3">
            <a:alphaModFix/>
          </a:blip>
          <a:srcRect b="16542" l="78093" r="16425" t="71769"/>
          <a:stretch/>
        </p:blipFill>
        <p:spPr>
          <a:xfrm>
            <a:off x="7313700" y="107581"/>
            <a:ext cx="702733" cy="885200"/>
          </a:xfrm>
          <a:prstGeom prst="ellipse">
            <a:avLst/>
          </a:prstGeom>
          <a:noFill/>
          <a:ln cap="rnd" cmpd="sng" w="9525">
            <a:solidFill>
              <a:srgbClr val="333333"/>
            </a:solidFill>
            <a:prstDash val="solid"/>
            <a:round/>
            <a:headEnd len="sm" w="sm" type="none"/>
            <a:tailEnd len="sm" w="sm" type="none"/>
          </a:ln>
          <a:effectLst>
            <a:outerShdw blurRad="381000" sx="-80000" rotWithShape="0" dir="5400000" dist="292100" sy="-18000">
              <a:srgbClr val="000000">
                <a:alpha val="21568"/>
              </a:srgbClr>
            </a:outerShdw>
          </a:effectLst>
        </p:spPr>
      </p:pic>
      <p:sp>
        <p:nvSpPr>
          <p:cNvPr id="1045" name="Google Shape;1045;p111"/>
          <p:cNvSpPr txBox="1"/>
          <p:nvPr/>
        </p:nvSpPr>
        <p:spPr>
          <a:xfrm>
            <a:off x="2107950" y="3828225"/>
            <a:ext cx="6030300" cy="769500"/>
          </a:xfrm>
          <a:prstGeom prst="rect">
            <a:avLst/>
          </a:prstGeom>
          <a:noFill/>
          <a:ln>
            <a:noFill/>
          </a:ln>
        </p:spPr>
        <p:txBody>
          <a:bodyPr anchorCtr="0" anchor="t" bIns="45700" lIns="91425" spcFirstLastPara="1" rIns="91425" wrap="square" tIns="45700">
            <a:spAutoFit/>
          </a:bodyPr>
          <a:lstStyle/>
          <a:p>
            <a:pPr indent="0" lvl="0" marL="0" rtl="0" algn="r">
              <a:spcBef>
                <a:spcPts val="0"/>
              </a:spcBef>
              <a:spcAft>
                <a:spcPts val="0"/>
              </a:spcAft>
              <a:buSzPts val="1800"/>
              <a:buNone/>
            </a:pPr>
            <a:r>
              <a:rPr i="1" lang="en-US" sz="1600">
                <a:solidFill>
                  <a:srgbClr val="1C6294"/>
                </a:solidFill>
                <a:latin typeface="Twentieth Century"/>
                <a:ea typeface="Twentieth Century"/>
                <a:cs typeface="Twentieth Century"/>
                <a:sym typeface="Twentieth Century"/>
              </a:rPr>
              <a:t>“Leer y practicar es la mejor forma de aprender los fundamentos teóricos”.</a:t>
            </a:r>
            <a:endParaRPr sz="1600">
              <a:solidFill>
                <a:schemeClr val="dk1"/>
              </a:solidFill>
            </a:endParaRPr>
          </a:p>
          <a:p>
            <a:pPr indent="0" lvl="0" marL="0" marR="0" rtl="0" algn="r">
              <a:lnSpc>
                <a:spcPct val="100000"/>
              </a:lnSpc>
              <a:spcBef>
                <a:spcPts val="0"/>
              </a:spcBef>
              <a:spcAft>
                <a:spcPts val="0"/>
              </a:spcAft>
              <a:buNone/>
            </a:pPr>
            <a:r>
              <a:t/>
            </a:r>
            <a:endParaRPr i="1">
              <a:solidFill>
                <a:srgbClr val="002060"/>
              </a:solidFill>
            </a:endParaRPr>
          </a:p>
          <a:p>
            <a:pPr indent="0" lvl="0" marL="0" marR="0" rtl="0" algn="r">
              <a:lnSpc>
                <a:spcPct val="100000"/>
              </a:lnSpc>
              <a:spcBef>
                <a:spcPts val="0"/>
              </a:spcBef>
              <a:spcAft>
                <a:spcPts val="0"/>
              </a:spcAft>
              <a:buNone/>
            </a:pPr>
            <a:r>
              <a:rPr i="1" lang="en-US">
                <a:solidFill>
                  <a:srgbClr val="1C6294"/>
                </a:solidFill>
                <a:latin typeface="Twentieth Century"/>
                <a:ea typeface="Twentieth Century"/>
                <a:cs typeface="Twentieth Century"/>
                <a:sym typeface="Twentieth Century"/>
              </a:rPr>
              <a:t>Autor: Ángel Collaguazo</a:t>
            </a:r>
            <a:r>
              <a:rPr b="0" i="0" lang="en-US" sz="1100" u="none" cap="none" strike="noStrike">
                <a:solidFill>
                  <a:srgbClr val="002060"/>
                </a:solidFill>
                <a:latin typeface="Arial"/>
                <a:ea typeface="Arial"/>
                <a:cs typeface="Arial"/>
                <a:sym typeface="Arial"/>
              </a:rPr>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81"/>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359" name="Google Shape;359;p81"/>
          <p:cNvSpPr txBox="1"/>
          <p:nvPr/>
        </p:nvSpPr>
        <p:spPr>
          <a:xfrm>
            <a:off x="272164" y="240379"/>
            <a:ext cx="3618619" cy="330860"/>
          </a:xfrm>
          <a:prstGeom prst="rect">
            <a:avLst/>
          </a:prstGeom>
          <a:noFill/>
          <a:ln>
            <a:noFill/>
          </a:ln>
        </p:spPr>
        <p:txBody>
          <a:bodyPr anchorCtr="0" anchor="ctr" bIns="34275" lIns="68575" spcFirstLastPara="1" rIns="68575" wrap="square" tIns="34275">
            <a:spAutoFit/>
          </a:bodyPr>
          <a:lstStyle/>
          <a:p>
            <a:pPr indent="0" lvl="0" marL="0" marR="0" rtl="0" algn="l">
              <a:lnSpc>
                <a:spcPct val="80000"/>
              </a:lnSpc>
              <a:spcBef>
                <a:spcPts val="0"/>
              </a:spcBef>
              <a:spcAft>
                <a:spcPts val="0"/>
              </a:spcAft>
              <a:buClr>
                <a:srgbClr val="000000"/>
              </a:buClr>
              <a:buSzPts val="2000"/>
              <a:buFont typeface="Arial"/>
              <a:buNone/>
            </a:pPr>
            <a:r>
              <a:rPr b="1" i="0" lang="en-US" sz="2000" u="none" cap="none" strike="noStrike">
                <a:solidFill>
                  <a:srgbClr val="362C7C"/>
                </a:solidFill>
                <a:latin typeface="Miriam Libre"/>
                <a:ea typeface="Miriam Libre"/>
                <a:cs typeface="Miriam Libre"/>
                <a:sym typeface="Miriam Libre"/>
              </a:rPr>
              <a:t>Mensajes de estado HTTP</a:t>
            </a:r>
            <a:endParaRPr/>
          </a:p>
        </p:txBody>
      </p:sp>
      <p:grpSp>
        <p:nvGrpSpPr>
          <p:cNvPr id="360" name="Google Shape;360;p81"/>
          <p:cNvGrpSpPr/>
          <p:nvPr/>
        </p:nvGrpSpPr>
        <p:grpSpPr>
          <a:xfrm>
            <a:off x="272164" y="899451"/>
            <a:ext cx="7688015" cy="3622961"/>
            <a:chOff x="500188" y="931025"/>
            <a:chExt cx="11189430" cy="5704568"/>
          </a:xfrm>
        </p:grpSpPr>
        <p:pic>
          <p:nvPicPr>
            <p:cNvPr descr="A screenshot of a cell phone&#10;&#10;Description automatically generated" id="361" name="Google Shape;361;p81"/>
            <p:cNvPicPr preferRelativeResize="0"/>
            <p:nvPr/>
          </p:nvPicPr>
          <p:blipFill rotWithShape="1">
            <a:blip r:embed="rId3">
              <a:alphaModFix/>
            </a:blip>
            <a:srcRect b="39233" l="16107" r="17448" t="36525"/>
            <a:stretch/>
          </p:blipFill>
          <p:spPr>
            <a:xfrm>
              <a:off x="502383" y="931026"/>
              <a:ext cx="5882776" cy="1282577"/>
            </a:xfrm>
            <a:prstGeom prst="rect">
              <a:avLst/>
            </a:prstGeom>
            <a:noFill/>
            <a:ln>
              <a:noFill/>
            </a:ln>
          </p:spPr>
        </p:pic>
        <p:pic>
          <p:nvPicPr>
            <p:cNvPr descr="A screenshot of a cell phone&#10;&#10;Description automatically generated" id="362" name="Google Shape;362;p81"/>
            <p:cNvPicPr preferRelativeResize="0"/>
            <p:nvPr/>
          </p:nvPicPr>
          <p:blipFill rotWithShape="1">
            <a:blip r:embed="rId4">
              <a:alphaModFix/>
            </a:blip>
            <a:srcRect b="39393" l="16107" r="17448" t="14546"/>
            <a:stretch/>
          </p:blipFill>
          <p:spPr>
            <a:xfrm>
              <a:off x="6707523" y="931025"/>
              <a:ext cx="4982095" cy="1936512"/>
            </a:xfrm>
            <a:prstGeom prst="rect">
              <a:avLst/>
            </a:prstGeom>
            <a:noFill/>
            <a:ln>
              <a:noFill/>
            </a:ln>
          </p:spPr>
        </p:pic>
        <p:pic>
          <p:nvPicPr>
            <p:cNvPr descr="A screenshot of a cell phone&#10;&#10;Description automatically generated" id="363" name="Google Shape;363;p81"/>
            <p:cNvPicPr preferRelativeResize="0"/>
            <p:nvPr/>
          </p:nvPicPr>
          <p:blipFill rotWithShape="1">
            <a:blip r:embed="rId5">
              <a:alphaModFix/>
            </a:blip>
            <a:srcRect b="33252" l="16107" r="17352" t="24727"/>
            <a:stretch/>
          </p:blipFill>
          <p:spPr>
            <a:xfrm>
              <a:off x="500188" y="2328624"/>
              <a:ext cx="5882776" cy="2200752"/>
            </a:xfrm>
            <a:prstGeom prst="rect">
              <a:avLst/>
            </a:prstGeom>
            <a:noFill/>
            <a:ln>
              <a:noFill/>
            </a:ln>
          </p:spPr>
        </p:pic>
        <p:pic>
          <p:nvPicPr>
            <p:cNvPr descr="A screenshot of a cell phone&#10;&#10;Description automatically generated" id="364" name="Google Shape;364;p81"/>
            <p:cNvPicPr preferRelativeResize="0"/>
            <p:nvPr/>
          </p:nvPicPr>
          <p:blipFill rotWithShape="1">
            <a:blip r:embed="rId6">
              <a:alphaModFix/>
            </a:blip>
            <a:srcRect b="13211" l="13906" r="21182" t="14546"/>
            <a:stretch/>
          </p:blipFill>
          <p:spPr>
            <a:xfrm>
              <a:off x="6707522" y="3429000"/>
              <a:ext cx="4982095" cy="3120243"/>
            </a:xfrm>
            <a:prstGeom prst="rect">
              <a:avLst/>
            </a:prstGeom>
            <a:noFill/>
            <a:ln>
              <a:noFill/>
            </a:ln>
          </p:spPr>
        </p:pic>
        <p:pic>
          <p:nvPicPr>
            <p:cNvPr descr="A screenshot of a social media post&#10;&#10;Description automatically generated" id="365" name="Google Shape;365;p81"/>
            <p:cNvPicPr preferRelativeResize="0"/>
            <p:nvPr/>
          </p:nvPicPr>
          <p:blipFill rotWithShape="1">
            <a:blip r:embed="rId7">
              <a:alphaModFix/>
            </a:blip>
            <a:srcRect b="30020" l="13906" r="21182" t="32278"/>
            <a:stretch/>
          </p:blipFill>
          <p:spPr>
            <a:xfrm>
              <a:off x="500188" y="4599013"/>
              <a:ext cx="5882776" cy="2036580"/>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Roderig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0x0101008DE1623B09B9E544A394D9394642F82F</vt:lpwstr>
  </property>
</Properties>
</file>